
<file path=[Content_Types].xml><?xml version="1.0" encoding="utf-8"?>
<Types xmlns="http://schemas.openxmlformats.org/package/2006/content-types">
  <Default ContentType="image/jpeg" Extension="jpg"/>
  <Default ContentType="application/vnd.openxmlformats-package.relationships+xml" Extension="rels"/>
  <Default ContentType="image/png" Extension="png"/>
  <Default ContentType="application/xml" Extension="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8.xml"/>
  <Override ContentType="application/vnd.openxmlformats-officedocument.presentationml.slideLayout+xml" PartName="/ppt/slideLayouts/slideLayout7.xml"/>
  <Override ContentType="application/vnd.openxmlformats-officedocument.presentationml.slideLayout+xml" PartName="/ppt/slideLayouts/slideLayout3.xml"/>
  <Override ContentType="application/vnd.openxmlformats-officedocument.presentationml.slideLayout+xml" PartName="/ppt/slideLayouts/slideLayout11.xml"/>
  <Override ContentType="application/vnd.openxmlformats-officedocument.presentationml.slideLayout+xml" PartName="/ppt/slideLayouts/slideLayout10.xml"/>
  <Override ContentType="application/vnd.openxmlformats-officedocument.presentationml.slideLayout+xml" PartName="/ppt/slideLayouts/slideLayout9.xml"/>
  <Override ContentType="application/vnd.openxmlformats-officedocument.presentationml.slideLayout+xml" PartName="/ppt/slideLayouts/slideLayout6.xml"/>
  <Override ContentType="application/vnd.openxmlformats-officedocument.presentationml.slideLayout+xml" PartName="/ppt/slideLayouts/slideLayout2.xml"/>
  <Override ContentType="application/vnd.openxmlformats-officedocument.presentationml.slideLayout+xml" PartName="/ppt/slideLayouts/slideLayout5.xml"/>
  <Override ContentType="application/vnd.openxmlformats-officedocument.presentationml.slideLayout+xml" PartName="/ppt/slideLayouts/slideLayout4.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9.xml"/>
  <Override ContentType="application/vnd.openxmlformats-officedocument.presentationml.notesSlide+xml" PartName="/ppt/notesSlides/notesSlide33.xml"/>
  <Override ContentType="application/vnd.openxmlformats-officedocument.presentationml.notesSlide+xml" PartName="/ppt/notesSlides/notesSlide10.xml"/>
  <Override ContentType="application/vnd.openxmlformats-officedocument.presentationml.notesSlide+xml" PartName="/ppt/notesSlides/notesSlide54.xml"/>
  <Override ContentType="application/vnd.openxmlformats-officedocument.presentationml.notesSlide+xml" PartName="/ppt/notesSlides/notesSlide43.xml"/>
  <Override ContentType="application/vnd.openxmlformats-officedocument.presentationml.notesSlide+xml" PartName="/ppt/notesSlides/notesSlide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22.xml"/>
  <Override ContentType="application/vnd.openxmlformats-officedocument.presentationml.notesSlide+xml" PartName="/ppt/notesSlides/notesSlide13.xml"/>
  <Override ContentType="application/vnd.openxmlformats-officedocument.presentationml.notesSlide+xml" PartName="/ppt/notesSlides/notesSlide27.xml"/>
  <Override ContentType="application/vnd.openxmlformats-officedocument.presentationml.notesSlide+xml" PartName="/ppt/notesSlides/notesSlide41.xml"/>
  <Override ContentType="application/vnd.openxmlformats-officedocument.presentationml.notesSlide+xml" PartName="/ppt/notesSlides/notesSlide12.xml"/>
  <Override ContentType="application/vnd.openxmlformats-officedocument.presentationml.notesSlide+xml" PartName="/ppt/notesSlides/notesSlide53.xml"/>
  <Override ContentType="application/vnd.openxmlformats-officedocument.presentationml.notesSlide+xml" PartName="/ppt/notesSlides/notesSlide49.xml"/>
  <Override ContentType="application/vnd.openxmlformats-officedocument.presentationml.notesSlide+xml" PartName="/ppt/notesSlides/notesSlide15.xml"/>
  <Override ContentType="application/vnd.openxmlformats-officedocument.presentationml.notesSlide+xml" PartName="/ppt/notesSlides/notesSlide1.xml"/>
  <Override ContentType="application/vnd.openxmlformats-officedocument.presentationml.notesSlide+xml" PartName="/ppt/notesSlides/notesSlide50.xml"/>
  <Override ContentType="application/vnd.openxmlformats-officedocument.presentationml.notesSlide+xml" PartName="/ppt/notesSlides/notesSlide42.xml"/>
  <Override ContentType="application/vnd.openxmlformats-officedocument.presentationml.notesSlide+xml" PartName="/ppt/notesSlides/notesSlide26.xml"/>
  <Override ContentType="application/vnd.openxmlformats-officedocument.presentationml.notesSlide+xml" PartName="/ppt/notesSlides/notesSlide40.xml"/>
  <Override ContentType="application/vnd.openxmlformats-officedocument.presentationml.notesSlide+xml" PartName="/ppt/notesSlides/notesSlide11.xml"/>
  <Override ContentType="application/vnd.openxmlformats-officedocument.presentationml.notesSlide+xml" PartName="/ppt/notesSlides/notesSlide23.xml"/>
  <Override ContentType="application/vnd.openxmlformats-officedocument.presentationml.notesSlide+xml" PartName="/ppt/notesSlides/notesSlide29.xml"/>
  <Override ContentType="application/vnd.openxmlformats-officedocument.presentationml.notesSlide+xml" PartName="/ppt/notesSlides/notesSlide46.xml"/>
  <Override ContentType="application/vnd.openxmlformats-officedocument.presentationml.notesSlide+xml" PartName="/ppt/notesSlides/notesSlide56.xml"/>
  <Override ContentType="application/vnd.openxmlformats-officedocument.presentationml.notesSlide+xml" PartName="/ppt/notesSlides/notesSlide18.xml"/>
  <Override ContentType="application/vnd.openxmlformats-officedocument.presentationml.notesSlide+xml" PartName="/ppt/notesSlides/notesSlide39.xml"/>
  <Override ContentType="application/vnd.openxmlformats-officedocument.presentationml.notesSlide+xml" PartName="/ppt/notesSlides/notesSlide20.xml"/>
  <Override ContentType="application/vnd.openxmlformats-officedocument.presentationml.notesSlide+xml" PartName="/ppt/notesSlides/notesSlide24.xml"/>
  <Override ContentType="application/vnd.openxmlformats-officedocument.presentationml.notesSlide+xml" PartName="/ppt/notesSlides/notesSlide48.xml"/>
  <Override ContentType="application/vnd.openxmlformats-officedocument.presentationml.notesSlide+xml" PartName="/ppt/notesSlides/notesSlide17.xml"/>
  <Override ContentType="application/vnd.openxmlformats-officedocument.presentationml.notesSlide+xml" PartName="/ppt/notesSlides/notesSlide14.xml"/>
  <Override ContentType="application/vnd.openxmlformats-officedocument.presentationml.notesSlide+xml" PartName="/ppt/notesSlides/notesSlide25.xml"/>
  <Override ContentType="application/vnd.openxmlformats-officedocument.presentationml.notesSlide+xml" PartName="/ppt/notesSlides/notesSlide4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7.xml"/>
  <Override ContentType="application/vnd.openxmlformats-officedocument.presentationml.notesSlide+xml" PartName="/ppt/notesSlides/notesSlide31.xml"/>
  <Override ContentType="application/vnd.openxmlformats-officedocument.presentationml.notesSlide+xml" PartName="/ppt/notesSlides/notesSlide58.xml"/>
  <Override ContentType="application/vnd.openxmlformats-officedocument.presentationml.notesSlide+xml" PartName="/ppt/notesSlides/notesSlide52.xml"/>
  <Override ContentType="application/vnd.openxmlformats-officedocument.presentationml.notesSlide+xml" PartName="/ppt/notesSlides/notesSlide16.xml"/>
  <Override ContentType="application/vnd.openxmlformats-officedocument.presentationml.notesSlide+xml" PartName="/ppt/notesSlides/notesSlide3.xml"/>
  <Override ContentType="application/vnd.openxmlformats-officedocument.presentationml.notesSlide+xml" PartName="/ppt/notesSlides/notesSlide6.xml"/>
  <Override ContentType="application/vnd.openxmlformats-officedocument.presentationml.notesSlide+xml" PartName="/ppt/notesSlides/notesSlide28.xml"/>
  <Override ContentType="application/vnd.openxmlformats-officedocument.presentationml.notesSlide+xml" PartName="/ppt/notesSlides/notesSlide38.xml"/>
  <Override ContentType="application/vnd.openxmlformats-officedocument.presentationml.notesSlide+xml" PartName="/ppt/notesSlides/notesSlide8.xml"/>
  <Override ContentType="application/vnd.openxmlformats-officedocument.presentationml.notesSlide+xml" PartName="/ppt/notesSlides/notesSlide45.xml"/>
  <Override ContentType="application/vnd.openxmlformats-officedocument.presentationml.notesSlide+xml" PartName="/ppt/notesSlides/notesSlide55.xml"/>
  <Override ContentType="application/vnd.openxmlformats-officedocument.presentationml.notesSlide+xml" PartName="/ppt/notesSlides/notesSlide44.xml"/>
  <Override ContentType="application/vnd.openxmlformats-officedocument.presentationml.notesSlide+xml" PartName="/ppt/notesSlides/notesSlide57.xml"/>
  <Override ContentType="application/vnd.openxmlformats-officedocument.presentationml.notesSlide+xml" PartName="/ppt/notesSlides/notesSlide19.xml"/>
  <Override ContentType="application/vnd.openxmlformats-officedocument.presentationml.notesSlide+xml" PartName="/ppt/notesSlides/notesSlide30.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21.xml"/>
  <Override ContentType="application/vnd.openxmlformats-officedocument.presentationml.notesSlide+xml" PartName="/ppt/notesSlides/notesSlide36.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3.xml"/>
  <Override ContentType="application/vnd.openxmlformats-officedocument.theme+xml" PartName="/ppt/theme/theme2.xml"/>
  <Override ContentType="application/vnd.openxmlformats-officedocument.theme+xml" PartName="/ppt/theme/theme4.xml"/>
  <Override ContentType="application/vnd.openxmlformats-officedocument.theme+xml" PartName="/ppt/theme/theme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37.xml"/>
  <Override ContentType="application/vnd.openxmlformats-officedocument.presentationml.slide+xml" PartName="/ppt/slides/slide47.xml"/>
  <Override ContentType="application/vnd.openxmlformats-officedocument.presentationml.slide+xml" PartName="/ppt/slides/slide45.xml"/>
  <Override ContentType="application/vnd.openxmlformats-officedocument.presentationml.slide+xml" PartName="/ppt/slides/slide6.xml"/>
  <Override ContentType="application/vnd.openxmlformats-officedocument.presentationml.slide+xml" PartName="/ppt/slides/slide33.xml"/>
  <Override ContentType="application/vnd.openxmlformats-officedocument.presentationml.slide+xml" PartName="/ppt/slides/slide36.xml"/>
  <Override ContentType="application/vnd.openxmlformats-officedocument.presentationml.slide+xml" PartName="/ppt/slides/slide35.xml"/>
  <Override ContentType="application/vnd.openxmlformats-officedocument.presentationml.slide+xml" PartName="/ppt/slides/slide56.xml"/>
  <Override ContentType="application/vnd.openxmlformats-officedocument.presentationml.slide+xml" PartName="/ppt/slides/slide24.xml"/>
  <Override ContentType="application/vnd.openxmlformats-officedocument.presentationml.slide+xml" PartName="/ppt/slides/slide50.xml"/>
  <Override ContentType="application/vnd.openxmlformats-officedocument.presentationml.slide+xml" PartName="/ppt/slides/slide11.xml"/>
  <Override ContentType="application/vnd.openxmlformats-officedocument.presentationml.slide+xml" PartName="/ppt/slides/slide42.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1.xml"/>
  <Override ContentType="application/vnd.openxmlformats-officedocument.presentationml.slide+xml" PartName="/ppt/slides/slide44.xml"/>
  <Override ContentType="application/vnd.openxmlformats-officedocument.presentationml.slide+xml" PartName="/ppt/slides/slide46.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8.xml"/>
  <Override ContentType="application/vnd.openxmlformats-officedocument.presentationml.slide+xml" PartName="/ppt/slides/slide58.xml"/>
  <Override ContentType="application/vnd.openxmlformats-officedocument.presentationml.slide+xml" PartName="/ppt/slides/slide30.xml"/>
  <Override ContentType="application/vnd.openxmlformats-officedocument.presentationml.slide+xml" PartName="/ppt/slides/slide8.xml"/>
  <Override ContentType="application/vnd.openxmlformats-officedocument.presentationml.slide+xml" PartName="/ppt/slides/slide49.xml"/>
  <Override ContentType="application/vnd.openxmlformats-officedocument.presentationml.slide+xml" PartName="/ppt/slides/slide4.xml"/>
  <Override ContentType="application/vnd.openxmlformats-officedocument.presentationml.slide+xml" PartName="/ppt/slides/slide28.xml"/>
  <Override ContentType="application/vnd.openxmlformats-officedocument.presentationml.slide+xml" PartName="/ppt/slides/slide14.xml"/>
  <Override ContentType="application/vnd.openxmlformats-officedocument.presentationml.slide+xml" PartName="/ppt/slides/slide52.xml"/>
  <Override ContentType="application/vnd.openxmlformats-officedocument.presentationml.slide+xml" PartName="/ppt/slides/slide22.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48.xml"/>
  <Override ContentType="application/vnd.openxmlformats-officedocument.presentationml.slide+xml" PartName="/ppt/slides/slide2.xml"/>
  <Override ContentType="application/vnd.openxmlformats-officedocument.presentationml.slide+xml" PartName="/ppt/slides/slide26.xml"/>
  <Override ContentType="application/vnd.openxmlformats-officedocument.presentationml.slide+xml" PartName="/ppt/slides/slide3.xml"/>
  <Override ContentType="application/vnd.openxmlformats-officedocument.presentationml.slide+xml" PartName="/ppt/slides/slide25.xml"/>
  <Override ContentType="application/vnd.openxmlformats-officedocument.presentationml.slide+xml" PartName="/ppt/slides/slide54.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34.xml"/>
  <Override ContentType="application/vnd.openxmlformats-officedocument.presentationml.slide+xml" PartName="/ppt/slides/slide10.xml"/>
  <Override ContentType="application/vnd.openxmlformats-officedocument.presentationml.slide+xml" PartName="/ppt/slides/slide51.xml"/>
  <Override ContentType="application/vnd.openxmlformats-officedocument.presentationml.slide+xml" PartName="/ppt/slides/slide57.xml"/>
  <Override ContentType="application/vnd.openxmlformats-officedocument.presentationml.slide+xml" PartName="/ppt/slides/slide31.xml"/>
  <Override ContentType="application/vnd.openxmlformats-officedocument.presentationml.slide+xml" PartName="/ppt/slides/slide43.xml"/>
  <Override ContentType="application/vnd.openxmlformats-officedocument.presentationml.slide+xml" PartName="/ppt/slides/slide3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29.xml"/>
  <Override ContentType="application/vnd.openxmlformats-officedocument.presentationml.slide+xml" PartName="/ppt/slides/slide15.xml"/>
  <Override ContentType="application/vnd.openxmlformats-officedocument.presentationml.slide+xml" PartName="/ppt/slides/slide7.xml"/>
  <Override ContentType="application/vnd.openxmlformats-officedocument.presentationml.slide+xml" PartName="/ppt/slides/slide59.xml"/>
  <Override ContentType="application/vnd.openxmlformats-officedocument.presentationml.slide+xml" PartName="/ppt/slides/slide27.xml"/>
  <Override ContentType="application/vnd.openxmlformats-officedocument.presentationml.slide+xml" PartName="/ppt/slides/slide19.xml"/>
  <Override ContentType="application/vnd.openxmlformats-officedocument.presentationml.slide+xml" PartName="/ppt/slides/slide41.xml"/>
  <Override ContentType="application/vnd.openxmlformats-officedocument.presentationml.slide+xml" PartName="/ppt/slides/slide55.xml"/>
  <Override ContentType="application/vnd.openxmlformats-officedocument.presentationml.slide+xml" PartName="/ppt/slides/slide5.xml"/>
  <Override ContentType="application/vnd.openxmlformats-officedocument.presentationml.tableStyles+xml" PartName="/ppt/tableStyl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autoCompressPictures="0" strictFirstAndLastChars="0" saveSubsetFonts="1" showSpecialPlsOnTitleSld="0">
  <p:sldMasterIdLst>
    <p:sldMasterId id="2147483660" r:id="rId4"/>
    <p:sldMasterId id="214748366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Lst>
  <p:sldSz cy="5143500" cx="9144000"/>
  <p:notesSz cx="6858000" cy="9144000"/>
  <p:defaultTextStyle>
    <a:defPPr marR="0" rtl="0" algn="l">
      <a:lnSpc>
        <a:spcPct val="100000"/>
      </a:lnSpc>
      <a:spcBef>
        <a:spcPts val="0"/>
      </a:spcBef>
      <a:spcAft>
        <a:spcPts val="0"/>
      </a:spcAft>
    </a:defPPr>
    <a:lvl1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1pPr>
    <a:lvl2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2pPr>
    <a:lvl3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3pPr>
    <a:lvl4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4pPr>
    <a:lvl5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5pPr>
    <a:lvl6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6pPr>
    <a:lvl7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7pPr>
    <a:lvl8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8pPr>
    <a:lvl9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tableStyles.xml><?xml version="1.0" encoding="utf-8"?>
<a:tblStyleLst xmlns:a="http://schemas.openxmlformats.org/drawingml/2006/main" xmlns:r="http://schemas.openxmlformats.org/officeDocument/2006/relationships" def="{7CE892A6-1090-4868-804E-EFA668972295}">
  <a:tblStyle styleId="{7CE892A6-1090-4868-804E-EFA668972295}" styleName="Table_0"/>
  <a:tblStyle styleId="{A64A2820-CDD9-409C-A49C-3DDD7FD61355}" styleName="Table_1"/>
  <a:tblStyle styleId="{8281780D-E767-4EA1-B264-0E1249C26517}" styleName="Table_2"/>
  <a:tblStyle styleId="{5601CDA2-96BE-4F9B-887E-D19DA32431A4}" styleName="Table_3"/>
  <a:tblStyle styleId="{9121C091-B947-47BE-9DDA-1EAB3D0D53F5}" styleName="Table_4"/>
  <a:tblStyle styleId="{C2B6639A-B1E3-4784-9303-C903D792550D}" styleName="Table_5"/>
  <a:tblStyle styleId="{DB43913B-D109-4B53-8CC1-477362155822}" styleName="Table_6"/>
  <a:tblStyle styleId="{A49A8685-ADA3-4B69-8A37-628CF7234C43}" styleName="Table_7"/>
  <a:tblStyle styleId="{6A86F935-D633-4149-A0D0-F801903DD7F0}" styleName="Table_8"/>
  <a:tblStyle styleId="{FF02EB7F-0804-4C61-9AB6-103CA88EBB88}" styleName="Table_9"/>
  <a:tblStyle styleId="{4ADB5802-48B1-49B9-858D-63055780BBA5}" styleName="Table_10"/>
  <a:tblStyle styleId="{28CF0937-52F2-44E4-A605-4D8A858583A0}" styleName="Table_11"/>
  <a:tblStyle styleId="{7089C9AF-5986-4CEE-B344-4C61F7FA70FE}" styleName="Table_12"/>
  <a:tblStyle styleId="{96DEDECA-18F0-4488-B0EB-D4A5B9B7A2F8}" styleName="Table_13"/>
  <a:tblStyle styleId="{C9BD37EA-0F50-4F4C-B468-DC15021E1D18}" styleName="Table_14">
    <a:wholeTbl>
      <a:tcStyle>
        <a:tcBdr>
          <a:left>
            <a:ln cap="flat" w="9525">
              <a:solidFill>
                <a:srgbClr val="000000"/>
              </a:solidFill>
              <a:prstDash val="solid"/>
              <a:round/>
              <a:headEnd len="med" w="med" type="none"/>
              <a:tailEnd len="med" w="med" type="none"/>
            </a:ln>
          </a:left>
          <a:right>
            <a:ln cap="flat" w="9525">
              <a:solidFill>
                <a:srgbClr val="000000"/>
              </a:solidFill>
              <a:prstDash val="solid"/>
              <a:round/>
              <a:headEnd len="med" w="med" type="none"/>
              <a:tailEnd len="med" w="med" type="none"/>
            </a:ln>
          </a:right>
          <a:top>
            <a:ln cap="flat" w="9525">
              <a:solidFill>
                <a:srgbClr val="000000"/>
              </a:solidFill>
              <a:prstDash val="solid"/>
              <a:round/>
              <a:headEnd len="med" w="med" type="none"/>
              <a:tailEnd len="med" w="med" type="none"/>
            </a:ln>
          </a:top>
          <a:bottom>
            <a:ln cap="flat" w="9525">
              <a:solidFill>
                <a:srgbClr val="000000"/>
              </a:solidFill>
              <a:prstDash val="solid"/>
              <a:round/>
              <a:headEnd len="med" w="med" type="none"/>
              <a:tailEnd len="med" w="med" type="none"/>
            </a:ln>
          </a:bottom>
          <a:insideH>
            <a:ln cap="flat" w="9525">
              <a:solidFill>
                <a:srgbClr val="000000"/>
              </a:solidFill>
              <a:prstDash val="solid"/>
              <a:round/>
              <a:headEnd len="med" w="med" type="none"/>
              <a:tailEnd len="med" w="med" type="none"/>
            </a:ln>
          </a:insideH>
          <a:insideV>
            <a:ln cap="flat" w="9525">
              <a:solidFill>
                <a:srgbClr val="000000"/>
              </a:solidFill>
              <a:prstDash val="solid"/>
              <a:round/>
              <a:headEnd len="med" w="med" type="none"/>
              <a:tailEnd len="med" w="med" type="none"/>
            </a:ln>
          </a:insideV>
        </a:tcBdr>
      </a:tcStyle>
    </a:wholeTbl>
  </a:tblStyle>
</a:tblStyleLst>
</file>

<file path=ppt/_rels/presentation.xml.rels><?xml version="1.0" encoding="UTF-8" standalone="yes"?><Relationships xmlns="http://schemas.openxmlformats.org/package/2006/relationships"><Relationship Id="rId39" Type="http://schemas.openxmlformats.org/officeDocument/2006/relationships/slide" Target="slides/slide33.xml"/><Relationship Id="rId38" Type="http://schemas.openxmlformats.org/officeDocument/2006/relationships/slide" Target="slides/slide32.xml"/><Relationship Id="rId37" Type="http://schemas.openxmlformats.org/officeDocument/2006/relationships/slide" Target="slides/slide31.xml"/><Relationship Id="rId36" Type="http://schemas.openxmlformats.org/officeDocument/2006/relationships/slide" Target="slides/slide30.xml"/><Relationship Id="rId30" Type="http://schemas.openxmlformats.org/officeDocument/2006/relationships/slide" Target="slides/slide24.xml"/><Relationship Id="rId31" Type="http://schemas.openxmlformats.org/officeDocument/2006/relationships/slide" Target="slides/slide25.xml"/><Relationship Id="rId34" Type="http://schemas.openxmlformats.org/officeDocument/2006/relationships/slide" Target="slides/slide28.xml"/><Relationship Id="rId35" Type="http://schemas.openxmlformats.org/officeDocument/2006/relationships/slide" Target="slides/slide29.xml"/><Relationship Id="rId32" Type="http://schemas.openxmlformats.org/officeDocument/2006/relationships/slide" Target="slides/slide26.xml"/><Relationship Id="rId33" Type="http://schemas.openxmlformats.org/officeDocument/2006/relationships/slide" Target="slides/slide27.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2" Type="http://schemas.openxmlformats.org/officeDocument/2006/relationships/presProps" Target="presProps.xml"/><Relationship Id="rId1" Type="http://schemas.openxmlformats.org/officeDocument/2006/relationships/theme" Target="theme/theme3.xml"/><Relationship Id="rId40" Type="http://schemas.openxmlformats.org/officeDocument/2006/relationships/slide" Target="slides/slide34.xml"/><Relationship Id="rId4" Type="http://schemas.openxmlformats.org/officeDocument/2006/relationships/slideMaster" Target="slideMasters/slideMaster1.xml"/><Relationship Id="rId41" Type="http://schemas.openxmlformats.org/officeDocument/2006/relationships/slide" Target="slides/slide35.xml"/><Relationship Id="rId3" Type="http://schemas.openxmlformats.org/officeDocument/2006/relationships/tableStyles" Target="tableStyles.xml"/><Relationship Id="rId42" Type="http://schemas.openxmlformats.org/officeDocument/2006/relationships/slide" Target="slides/slide36.xml"/><Relationship Id="rId43" Type="http://schemas.openxmlformats.org/officeDocument/2006/relationships/slide" Target="slides/slide37.xml"/><Relationship Id="rId44" Type="http://schemas.openxmlformats.org/officeDocument/2006/relationships/slide" Target="slides/slide38.xml"/><Relationship Id="rId45" Type="http://schemas.openxmlformats.org/officeDocument/2006/relationships/slide" Target="slides/slide39.xml"/><Relationship Id="rId46" Type="http://schemas.openxmlformats.org/officeDocument/2006/relationships/slide" Target="slides/slide40.xml"/><Relationship Id="rId9" Type="http://schemas.openxmlformats.org/officeDocument/2006/relationships/slide" Target="slides/slide3.xml"/><Relationship Id="rId6" Type="http://schemas.openxmlformats.org/officeDocument/2006/relationships/notesMaster" Target="notesMasters/notesMaster1.xml"/><Relationship Id="rId5" Type="http://schemas.openxmlformats.org/officeDocument/2006/relationships/slideMaster" Target="slideMasters/slideMaster2.xml"/><Relationship Id="rId8" Type="http://schemas.openxmlformats.org/officeDocument/2006/relationships/slide" Target="slides/slide2.xml"/><Relationship Id="rId7" Type="http://schemas.openxmlformats.org/officeDocument/2006/relationships/slide" Target="slides/slide1.xml"/><Relationship Id="rId58" Type="http://schemas.openxmlformats.org/officeDocument/2006/relationships/slide" Target="slides/slide52.xml"/><Relationship Id="rId59" Type="http://schemas.openxmlformats.org/officeDocument/2006/relationships/slide" Target="slides/slide53.xml"/><Relationship Id="rId19" Type="http://schemas.openxmlformats.org/officeDocument/2006/relationships/slide" Target="slides/slide13.xml"/><Relationship Id="rId18" Type="http://schemas.openxmlformats.org/officeDocument/2006/relationships/slide" Target="slides/slide12.xml"/><Relationship Id="rId17" Type="http://schemas.openxmlformats.org/officeDocument/2006/relationships/slide" Target="slides/slide11.xml"/><Relationship Id="rId16" Type="http://schemas.openxmlformats.org/officeDocument/2006/relationships/slide" Target="slides/slide10.xml"/><Relationship Id="rId15" Type="http://schemas.openxmlformats.org/officeDocument/2006/relationships/slide" Target="slides/slide9.xml"/><Relationship Id="rId14" Type="http://schemas.openxmlformats.org/officeDocument/2006/relationships/slide" Target="slides/slide8.xml"/><Relationship Id="rId12" Type="http://schemas.openxmlformats.org/officeDocument/2006/relationships/slide" Target="slides/slide6.xml"/><Relationship Id="rId13" Type="http://schemas.openxmlformats.org/officeDocument/2006/relationships/slide" Target="slides/slide7.xml"/><Relationship Id="rId10" Type="http://schemas.openxmlformats.org/officeDocument/2006/relationships/slide" Target="slides/slide4.xml"/><Relationship Id="rId11" Type="http://schemas.openxmlformats.org/officeDocument/2006/relationships/slide" Target="slides/slide5.xml"/><Relationship Id="rId57" Type="http://schemas.openxmlformats.org/officeDocument/2006/relationships/slide" Target="slides/slide51.xml"/><Relationship Id="rId56" Type="http://schemas.openxmlformats.org/officeDocument/2006/relationships/slide" Target="slides/slide50.xml"/><Relationship Id="rId55" Type="http://schemas.openxmlformats.org/officeDocument/2006/relationships/slide" Target="slides/slide49.xml"/><Relationship Id="rId54" Type="http://schemas.openxmlformats.org/officeDocument/2006/relationships/slide" Target="slides/slide48.xml"/><Relationship Id="rId53" Type="http://schemas.openxmlformats.org/officeDocument/2006/relationships/slide" Target="slides/slide47.xml"/><Relationship Id="rId52" Type="http://schemas.openxmlformats.org/officeDocument/2006/relationships/slide" Target="slides/slide46.xml"/><Relationship Id="rId51" Type="http://schemas.openxmlformats.org/officeDocument/2006/relationships/slide" Target="slides/slide45.xml"/><Relationship Id="rId50" Type="http://schemas.openxmlformats.org/officeDocument/2006/relationships/slide" Target="slides/slide44.xml"/><Relationship Id="rId29" Type="http://schemas.openxmlformats.org/officeDocument/2006/relationships/slide" Target="slides/slide2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1" Type="http://schemas.openxmlformats.org/officeDocument/2006/relationships/slide" Target="slides/slide15.xml"/><Relationship Id="rId22" Type="http://schemas.openxmlformats.org/officeDocument/2006/relationships/slide" Target="slides/slide16.xml"/><Relationship Id="rId60" Type="http://schemas.openxmlformats.org/officeDocument/2006/relationships/slide" Target="slides/slide54.xml"/><Relationship Id="rId23" Type="http://schemas.openxmlformats.org/officeDocument/2006/relationships/slide" Target="slides/slide17.xml"/><Relationship Id="rId24" Type="http://schemas.openxmlformats.org/officeDocument/2006/relationships/slide" Target="slides/slide18.xml"/><Relationship Id="rId20" Type="http://schemas.openxmlformats.org/officeDocument/2006/relationships/slide" Target="slides/slide14.xml"/><Relationship Id="rId65" Type="http://schemas.openxmlformats.org/officeDocument/2006/relationships/slide" Target="slides/slide59.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 name="Shape 1"/>
        <p:cNvGrpSpPr/>
        <p:nvPr/>
      </p:nvGrpSpPr>
      <p:grpSpPr>
        <a:xfrm>
          <a:off x="0" y="0"/>
          <a:ext cx="0" cy="0"/>
          <a:chOff x="0" y="0"/>
          <a:chExt cx="0" cy="0"/>
        </a:xfrm>
      </p:grpSpPr>
      <p:sp>
        <p:nvSpPr>
          <p:cNvPr id="2" name="Shape 2"/>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w="9525">
            <a:solidFill>
              <a:srgbClr val="000000"/>
            </a:solidFill>
            <a:prstDash val="solid"/>
            <a:round/>
            <a:headEnd len="med" w="med" type="none"/>
            <a:tailEnd len="med" w="med" type="none"/>
          </a:ln>
        </p:spPr>
      </p:sp>
      <p:sp>
        <p:nvSpPr>
          <p:cNvPr id="3" name="Shape 3"/>
          <p:cNvSpPr txBox="1"/>
          <p:nvPr>
            <p:ph idx="1" type="body"/>
          </p:nvPr>
        </p:nvSpPr>
        <p:spPr>
          <a:xfrm>
            <a:off x="685800" y="4343400"/>
            <a:ext cx="5486399" cy="4114800"/>
          </a:xfrm>
          <a:prstGeom prst="rect">
            <a:avLst/>
          </a:prstGeom>
          <a:noFill/>
          <a:ln>
            <a:noFill/>
          </a:ln>
        </p:spPr>
        <p:txBody>
          <a:bodyPr anchorCtr="0" anchor="t" bIns="91425" lIns="91425" rIns="91425" tIns="91425"/>
          <a:lstStyle>
            <a:lvl1pPr>
              <a:spcBef>
                <a:spcPts val="0"/>
              </a:spcBef>
              <a:defRPr sz="1100"/>
            </a:lvl1pPr>
            <a:lvl2pPr>
              <a:spcBef>
                <a:spcPts val="0"/>
              </a:spcBef>
              <a:defRPr sz="1100"/>
            </a:lvl2pPr>
            <a:lvl3pPr>
              <a:spcBef>
                <a:spcPts val="0"/>
              </a:spcBef>
              <a:defRPr sz="1100"/>
            </a:lvl3pPr>
            <a:lvl4pPr>
              <a:spcBef>
                <a:spcPts val="0"/>
              </a:spcBef>
              <a:defRPr sz="1100"/>
            </a:lvl4pPr>
            <a:lvl5pPr>
              <a:spcBef>
                <a:spcPts val="0"/>
              </a:spcBef>
              <a:defRPr sz="1100"/>
            </a:lvl5pPr>
            <a:lvl6pPr>
              <a:spcBef>
                <a:spcPts val="0"/>
              </a:spcBef>
              <a:defRPr sz="1100"/>
            </a:lvl6pPr>
            <a:lvl7pPr>
              <a:spcBef>
                <a:spcPts val="0"/>
              </a:spcBef>
              <a:defRPr sz="1100"/>
            </a:lvl7pPr>
            <a:lvl8pPr>
              <a:spcBef>
                <a:spcPts val="0"/>
              </a:spcBef>
              <a:defRPr sz="1100"/>
            </a:lvl8pPr>
            <a:lvl9pPr>
              <a:spcBef>
                <a:spcPts val="0"/>
              </a:spcBef>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3" name="Shape 83"/>
        <p:cNvGrpSpPr/>
        <p:nvPr/>
      </p:nvGrpSpPr>
      <p:grpSpPr>
        <a:xfrm>
          <a:off x="0" y="0"/>
          <a:ext cx="0" cy="0"/>
          <a:chOff x="0" y="0"/>
          <a:chExt cx="0" cy="0"/>
        </a:xfrm>
      </p:grpSpPr>
      <p:sp>
        <p:nvSpPr>
          <p:cNvPr id="84" name="Shape 84"/>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w="9525">
            <a:solidFill>
              <a:srgbClr val="000000"/>
            </a:solidFill>
            <a:prstDash val="solid"/>
            <a:round/>
            <a:headEnd len="med" w="med" type="none"/>
            <a:tailEnd len="med" w="med" type="none"/>
          </a:ln>
        </p:spPr>
      </p:sp>
      <p:sp>
        <p:nvSpPr>
          <p:cNvPr id="85" name="Shape 85"/>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3" name="Shape 153"/>
        <p:cNvGrpSpPr/>
        <p:nvPr/>
      </p:nvGrpSpPr>
      <p:grpSpPr>
        <a:xfrm>
          <a:off x="0" y="0"/>
          <a:ext cx="0" cy="0"/>
          <a:chOff x="0" y="0"/>
          <a:chExt cx="0" cy="0"/>
        </a:xfrm>
      </p:grpSpPr>
      <p:sp>
        <p:nvSpPr>
          <p:cNvPr id="154" name="Shape 154"/>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w="9525">
            <a:solidFill>
              <a:srgbClr val="000000"/>
            </a:solidFill>
            <a:prstDash val="solid"/>
            <a:round/>
            <a:headEnd len="med" w="med" type="none"/>
            <a:tailEnd len="med" w="med" type="none"/>
          </a:ln>
        </p:spPr>
      </p:sp>
      <p:sp>
        <p:nvSpPr>
          <p:cNvPr id="155" name="Shape 155"/>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1" name="Shape 161"/>
        <p:cNvGrpSpPr/>
        <p:nvPr/>
      </p:nvGrpSpPr>
      <p:grpSpPr>
        <a:xfrm>
          <a:off x="0" y="0"/>
          <a:ext cx="0" cy="0"/>
          <a:chOff x="0" y="0"/>
          <a:chExt cx="0" cy="0"/>
        </a:xfrm>
      </p:grpSpPr>
      <p:sp>
        <p:nvSpPr>
          <p:cNvPr id="162" name="Shape 162"/>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w="9525">
            <a:solidFill>
              <a:srgbClr val="000000"/>
            </a:solidFill>
            <a:prstDash val="solid"/>
            <a:round/>
            <a:headEnd len="med" w="med" type="none"/>
            <a:tailEnd len="med" w="med" type="none"/>
          </a:ln>
        </p:spPr>
      </p:sp>
      <p:sp>
        <p:nvSpPr>
          <p:cNvPr id="163" name="Shape 163"/>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9" name="Shape 169"/>
        <p:cNvGrpSpPr/>
        <p:nvPr/>
      </p:nvGrpSpPr>
      <p:grpSpPr>
        <a:xfrm>
          <a:off x="0" y="0"/>
          <a:ext cx="0" cy="0"/>
          <a:chOff x="0" y="0"/>
          <a:chExt cx="0" cy="0"/>
        </a:xfrm>
      </p:grpSpPr>
      <p:sp>
        <p:nvSpPr>
          <p:cNvPr id="170" name="Shape 170"/>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w="9525">
            <a:solidFill>
              <a:srgbClr val="000000"/>
            </a:solidFill>
            <a:prstDash val="solid"/>
            <a:round/>
            <a:headEnd len="med" w="med" type="none"/>
            <a:tailEnd len="med" w="med" type="none"/>
          </a:ln>
        </p:spPr>
      </p:sp>
      <p:sp>
        <p:nvSpPr>
          <p:cNvPr id="171" name="Shape 171"/>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7" name="Shape 177"/>
        <p:cNvGrpSpPr/>
        <p:nvPr/>
      </p:nvGrpSpPr>
      <p:grpSpPr>
        <a:xfrm>
          <a:off x="0" y="0"/>
          <a:ext cx="0" cy="0"/>
          <a:chOff x="0" y="0"/>
          <a:chExt cx="0" cy="0"/>
        </a:xfrm>
      </p:grpSpPr>
      <p:sp>
        <p:nvSpPr>
          <p:cNvPr id="178" name="Shape 178"/>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w="9525">
            <a:solidFill>
              <a:srgbClr val="000000"/>
            </a:solidFill>
            <a:prstDash val="solid"/>
            <a:round/>
            <a:headEnd len="med" w="med" type="none"/>
            <a:tailEnd len="med" w="med" type="none"/>
          </a:ln>
        </p:spPr>
      </p:sp>
      <p:sp>
        <p:nvSpPr>
          <p:cNvPr id="179" name="Shape 179"/>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5" name="Shape 185"/>
        <p:cNvGrpSpPr/>
        <p:nvPr/>
      </p:nvGrpSpPr>
      <p:grpSpPr>
        <a:xfrm>
          <a:off x="0" y="0"/>
          <a:ext cx="0" cy="0"/>
          <a:chOff x="0" y="0"/>
          <a:chExt cx="0" cy="0"/>
        </a:xfrm>
      </p:grpSpPr>
      <p:sp>
        <p:nvSpPr>
          <p:cNvPr id="186" name="Shape 186"/>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w="9525">
            <a:solidFill>
              <a:srgbClr val="000000"/>
            </a:solidFill>
            <a:prstDash val="solid"/>
            <a:round/>
            <a:headEnd len="med" w="med" type="none"/>
            <a:tailEnd len="med" w="med" type="none"/>
          </a:ln>
        </p:spPr>
      </p:sp>
      <p:sp>
        <p:nvSpPr>
          <p:cNvPr id="187" name="Shape 187"/>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92" name="Shape 192"/>
        <p:cNvGrpSpPr/>
        <p:nvPr/>
      </p:nvGrpSpPr>
      <p:grpSpPr>
        <a:xfrm>
          <a:off x="0" y="0"/>
          <a:ext cx="0" cy="0"/>
          <a:chOff x="0" y="0"/>
          <a:chExt cx="0" cy="0"/>
        </a:xfrm>
      </p:grpSpPr>
      <p:sp>
        <p:nvSpPr>
          <p:cNvPr id="193" name="Shape 193"/>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w="9525">
            <a:solidFill>
              <a:srgbClr val="000000"/>
            </a:solidFill>
            <a:prstDash val="solid"/>
            <a:round/>
            <a:headEnd len="med" w="med" type="none"/>
            <a:tailEnd len="med" w="med" type="none"/>
          </a:ln>
        </p:spPr>
      </p:sp>
      <p:sp>
        <p:nvSpPr>
          <p:cNvPr id="194" name="Shape 194"/>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00" name="Shape 200"/>
        <p:cNvGrpSpPr/>
        <p:nvPr/>
      </p:nvGrpSpPr>
      <p:grpSpPr>
        <a:xfrm>
          <a:off x="0" y="0"/>
          <a:ext cx="0" cy="0"/>
          <a:chOff x="0" y="0"/>
          <a:chExt cx="0" cy="0"/>
        </a:xfrm>
      </p:grpSpPr>
      <p:sp>
        <p:nvSpPr>
          <p:cNvPr id="201" name="Shape 201"/>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w="9525">
            <a:solidFill>
              <a:srgbClr val="000000"/>
            </a:solidFill>
            <a:prstDash val="solid"/>
            <a:round/>
            <a:headEnd len="med" w="med" type="none"/>
            <a:tailEnd len="med" w="med" type="none"/>
          </a:ln>
        </p:spPr>
      </p:sp>
      <p:sp>
        <p:nvSpPr>
          <p:cNvPr id="202" name="Shape 202"/>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12" name="Shape 212"/>
        <p:cNvGrpSpPr/>
        <p:nvPr/>
      </p:nvGrpSpPr>
      <p:grpSpPr>
        <a:xfrm>
          <a:off x="0" y="0"/>
          <a:ext cx="0" cy="0"/>
          <a:chOff x="0" y="0"/>
          <a:chExt cx="0" cy="0"/>
        </a:xfrm>
      </p:grpSpPr>
      <p:sp>
        <p:nvSpPr>
          <p:cNvPr id="213" name="Shape 213"/>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w="9525">
            <a:solidFill>
              <a:srgbClr val="000000"/>
            </a:solidFill>
            <a:prstDash val="solid"/>
            <a:round/>
            <a:headEnd len="med" w="med" type="none"/>
            <a:tailEnd len="med" w="med" type="none"/>
          </a:ln>
        </p:spPr>
      </p:sp>
      <p:sp>
        <p:nvSpPr>
          <p:cNvPr id="214" name="Shape 214"/>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20" name="Shape 220"/>
        <p:cNvGrpSpPr/>
        <p:nvPr/>
      </p:nvGrpSpPr>
      <p:grpSpPr>
        <a:xfrm>
          <a:off x="0" y="0"/>
          <a:ext cx="0" cy="0"/>
          <a:chOff x="0" y="0"/>
          <a:chExt cx="0" cy="0"/>
        </a:xfrm>
      </p:grpSpPr>
      <p:sp>
        <p:nvSpPr>
          <p:cNvPr id="221" name="Shape 221"/>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w="9525">
            <a:solidFill>
              <a:srgbClr val="000000"/>
            </a:solidFill>
            <a:prstDash val="solid"/>
            <a:round/>
            <a:headEnd len="med" w="med" type="none"/>
            <a:tailEnd len="med" w="med" type="none"/>
          </a:ln>
        </p:spPr>
      </p:sp>
      <p:sp>
        <p:nvSpPr>
          <p:cNvPr id="222" name="Shape 222"/>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30" name="Shape 230"/>
        <p:cNvGrpSpPr/>
        <p:nvPr/>
      </p:nvGrpSpPr>
      <p:grpSpPr>
        <a:xfrm>
          <a:off x="0" y="0"/>
          <a:ext cx="0" cy="0"/>
          <a:chOff x="0" y="0"/>
          <a:chExt cx="0" cy="0"/>
        </a:xfrm>
      </p:grpSpPr>
      <p:sp>
        <p:nvSpPr>
          <p:cNvPr id="231" name="Shape 231"/>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w="9525">
            <a:solidFill>
              <a:srgbClr val="000000"/>
            </a:solidFill>
            <a:prstDash val="solid"/>
            <a:round/>
            <a:headEnd len="med" w="med" type="none"/>
            <a:tailEnd len="med" w="med" type="none"/>
          </a:ln>
        </p:spPr>
      </p:sp>
      <p:sp>
        <p:nvSpPr>
          <p:cNvPr id="232" name="Shape 232"/>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0" name="Shape 90"/>
        <p:cNvGrpSpPr/>
        <p:nvPr/>
      </p:nvGrpSpPr>
      <p:grpSpPr>
        <a:xfrm>
          <a:off x="0" y="0"/>
          <a:ext cx="0" cy="0"/>
          <a:chOff x="0" y="0"/>
          <a:chExt cx="0" cy="0"/>
        </a:xfrm>
      </p:grpSpPr>
      <p:sp>
        <p:nvSpPr>
          <p:cNvPr id="91" name="Shape 91"/>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w="9525">
            <a:solidFill>
              <a:srgbClr val="000000"/>
            </a:solidFill>
            <a:prstDash val="solid"/>
            <a:round/>
            <a:headEnd len="med" w="med" type="none"/>
            <a:tailEnd len="med" w="med" type="none"/>
          </a:ln>
        </p:spPr>
      </p:sp>
      <p:sp>
        <p:nvSpPr>
          <p:cNvPr id="92" name="Shape 92"/>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38" name="Shape 238"/>
        <p:cNvGrpSpPr/>
        <p:nvPr/>
      </p:nvGrpSpPr>
      <p:grpSpPr>
        <a:xfrm>
          <a:off x="0" y="0"/>
          <a:ext cx="0" cy="0"/>
          <a:chOff x="0" y="0"/>
          <a:chExt cx="0" cy="0"/>
        </a:xfrm>
      </p:grpSpPr>
      <p:sp>
        <p:nvSpPr>
          <p:cNvPr id="239" name="Shape 239"/>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w="9525">
            <a:solidFill>
              <a:srgbClr val="000000"/>
            </a:solidFill>
            <a:prstDash val="solid"/>
            <a:round/>
            <a:headEnd len="med" w="med" type="none"/>
            <a:tailEnd len="med" w="med" type="none"/>
          </a:ln>
        </p:spPr>
      </p:sp>
      <p:sp>
        <p:nvSpPr>
          <p:cNvPr id="240" name="Shape 240"/>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45" name="Shape 245"/>
        <p:cNvGrpSpPr/>
        <p:nvPr/>
      </p:nvGrpSpPr>
      <p:grpSpPr>
        <a:xfrm>
          <a:off x="0" y="0"/>
          <a:ext cx="0" cy="0"/>
          <a:chOff x="0" y="0"/>
          <a:chExt cx="0" cy="0"/>
        </a:xfrm>
      </p:grpSpPr>
      <p:sp>
        <p:nvSpPr>
          <p:cNvPr id="246" name="Shape 246"/>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w="9525">
            <a:solidFill>
              <a:srgbClr val="000000"/>
            </a:solidFill>
            <a:prstDash val="solid"/>
            <a:round/>
            <a:headEnd len="med" w="med" type="none"/>
            <a:tailEnd len="med" w="med" type="none"/>
          </a:ln>
        </p:spPr>
      </p:sp>
      <p:sp>
        <p:nvSpPr>
          <p:cNvPr id="247" name="Shape 247"/>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53" name="Shape 253"/>
        <p:cNvGrpSpPr/>
        <p:nvPr/>
      </p:nvGrpSpPr>
      <p:grpSpPr>
        <a:xfrm>
          <a:off x="0" y="0"/>
          <a:ext cx="0" cy="0"/>
          <a:chOff x="0" y="0"/>
          <a:chExt cx="0" cy="0"/>
        </a:xfrm>
      </p:grpSpPr>
      <p:sp>
        <p:nvSpPr>
          <p:cNvPr id="254" name="Shape 254"/>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w="9525">
            <a:solidFill>
              <a:srgbClr val="000000"/>
            </a:solidFill>
            <a:prstDash val="solid"/>
            <a:round/>
            <a:headEnd len="med" w="med" type="none"/>
            <a:tailEnd len="med" w="med" type="none"/>
          </a:ln>
        </p:spPr>
      </p:sp>
      <p:sp>
        <p:nvSpPr>
          <p:cNvPr id="255" name="Shape 255"/>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63" name="Shape 263"/>
        <p:cNvGrpSpPr/>
        <p:nvPr/>
      </p:nvGrpSpPr>
      <p:grpSpPr>
        <a:xfrm>
          <a:off x="0" y="0"/>
          <a:ext cx="0" cy="0"/>
          <a:chOff x="0" y="0"/>
          <a:chExt cx="0" cy="0"/>
        </a:xfrm>
      </p:grpSpPr>
      <p:sp>
        <p:nvSpPr>
          <p:cNvPr id="264" name="Shape 264"/>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w="9525">
            <a:solidFill>
              <a:srgbClr val="000000"/>
            </a:solidFill>
            <a:prstDash val="solid"/>
            <a:round/>
            <a:headEnd len="med" w="med" type="none"/>
            <a:tailEnd len="med" w="med" type="none"/>
          </a:ln>
        </p:spPr>
      </p:sp>
      <p:sp>
        <p:nvSpPr>
          <p:cNvPr id="265" name="Shape 265"/>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73" name="Shape 273"/>
        <p:cNvGrpSpPr/>
        <p:nvPr/>
      </p:nvGrpSpPr>
      <p:grpSpPr>
        <a:xfrm>
          <a:off x="0" y="0"/>
          <a:ext cx="0" cy="0"/>
          <a:chOff x="0" y="0"/>
          <a:chExt cx="0" cy="0"/>
        </a:xfrm>
      </p:grpSpPr>
      <p:sp>
        <p:nvSpPr>
          <p:cNvPr id="274" name="Shape 274"/>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w="9525">
            <a:solidFill>
              <a:srgbClr val="000000"/>
            </a:solidFill>
            <a:prstDash val="solid"/>
            <a:round/>
            <a:headEnd len="med" w="med" type="none"/>
            <a:tailEnd len="med" w="med" type="none"/>
          </a:ln>
        </p:spPr>
      </p:sp>
      <p:sp>
        <p:nvSpPr>
          <p:cNvPr id="275" name="Shape 275"/>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83" name="Shape 283"/>
        <p:cNvGrpSpPr/>
        <p:nvPr/>
      </p:nvGrpSpPr>
      <p:grpSpPr>
        <a:xfrm>
          <a:off x="0" y="0"/>
          <a:ext cx="0" cy="0"/>
          <a:chOff x="0" y="0"/>
          <a:chExt cx="0" cy="0"/>
        </a:xfrm>
      </p:grpSpPr>
      <p:sp>
        <p:nvSpPr>
          <p:cNvPr id="284" name="Shape 284"/>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w="9525">
            <a:solidFill>
              <a:srgbClr val="000000"/>
            </a:solidFill>
            <a:prstDash val="solid"/>
            <a:round/>
            <a:headEnd len="med" w="med" type="none"/>
            <a:tailEnd len="med" w="med" type="none"/>
          </a:ln>
        </p:spPr>
      </p:sp>
      <p:sp>
        <p:nvSpPr>
          <p:cNvPr id="285" name="Shape 285"/>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93" name="Shape 293"/>
        <p:cNvGrpSpPr/>
        <p:nvPr/>
      </p:nvGrpSpPr>
      <p:grpSpPr>
        <a:xfrm>
          <a:off x="0" y="0"/>
          <a:ext cx="0" cy="0"/>
          <a:chOff x="0" y="0"/>
          <a:chExt cx="0" cy="0"/>
        </a:xfrm>
      </p:grpSpPr>
      <p:sp>
        <p:nvSpPr>
          <p:cNvPr id="294" name="Shape 294"/>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w="9525">
            <a:solidFill>
              <a:srgbClr val="000000"/>
            </a:solidFill>
            <a:prstDash val="solid"/>
            <a:round/>
            <a:headEnd len="med" w="med" type="none"/>
            <a:tailEnd len="med" w="med" type="none"/>
          </a:ln>
        </p:spPr>
      </p:sp>
      <p:sp>
        <p:nvSpPr>
          <p:cNvPr id="295" name="Shape 295"/>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03" name="Shape 303"/>
        <p:cNvGrpSpPr/>
        <p:nvPr/>
      </p:nvGrpSpPr>
      <p:grpSpPr>
        <a:xfrm>
          <a:off x="0" y="0"/>
          <a:ext cx="0" cy="0"/>
          <a:chOff x="0" y="0"/>
          <a:chExt cx="0" cy="0"/>
        </a:xfrm>
      </p:grpSpPr>
      <p:sp>
        <p:nvSpPr>
          <p:cNvPr id="304" name="Shape 304"/>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w="9525">
            <a:solidFill>
              <a:srgbClr val="000000"/>
            </a:solidFill>
            <a:prstDash val="solid"/>
            <a:round/>
            <a:headEnd len="med" w="med" type="none"/>
            <a:tailEnd len="med" w="med" type="none"/>
          </a:ln>
        </p:spPr>
      </p:sp>
      <p:sp>
        <p:nvSpPr>
          <p:cNvPr id="305" name="Shape 305"/>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13" name="Shape 313"/>
        <p:cNvGrpSpPr/>
        <p:nvPr/>
      </p:nvGrpSpPr>
      <p:grpSpPr>
        <a:xfrm>
          <a:off x="0" y="0"/>
          <a:ext cx="0" cy="0"/>
          <a:chOff x="0" y="0"/>
          <a:chExt cx="0" cy="0"/>
        </a:xfrm>
      </p:grpSpPr>
      <p:sp>
        <p:nvSpPr>
          <p:cNvPr id="314" name="Shape 314"/>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w="9525">
            <a:solidFill>
              <a:srgbClr val="000000"/>
            </a:solidFill>
            <a:prstDash val="solid"/>
            <a:round/>
            <a:headEnd len="med" w="med" type="none"/>
            <a:tailEnd len="med" w="med" type="none"/>
          </a:ln>
        </p:spPr>
      </p:sp>
      <p:sp>
        <p:nvSpPr>
          <p:cNvPr id="315" name="Shape 315"/>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23" name="Shape 323"/>
        <p:cNvGrpSpPr/>
        <p:nvPr/>
      </p:nvGrpSpPr>
      <p:grpSpPr>
        <a:xfrm>
          <a:off x="0" y="0"/>
          <a:ext cx="0" cy="0"/>
          <a:chOff x="0" y="0"/>
          <a:chExt cx="0" cy="0"/>
        </a:xfrm>
      </p:grpSpPr>
      <p:sp>
        <p:nvSpPr>
          <p:cNvPr id="324" name="Shape 324"/>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w="9525">
            <a:solidFill>
              <a:srgbClr val="000000"/>
            </a:solidFill>
            <a:prstDash val="solid"/>
            <a:round/>
            <a:headEnd len="med" w="med" type="none"/>
            <a:tailEnd len="med" w="med" type="none"/>
          </a:ln>
        </p:spPr>
      </p:sp>
      <p:sp>
        <p:nvSpPr>
          <p:cNvPr id="325" name="Shape 325"/>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8" name="Shape 98"/>
        <p:cNvGrpSpPr/>
        <p:nvPr/>
      </p:nvGrpSpPr>
      <p:grpSpPr>
        <a:xfrm>
          <a:off x="0" y="0"/>
          <a:ext cx="0" cy="0"/>
          <a:chOff x="0" y="0"/>
          <a:chExt cx="0" cy="0"/>
        </a:xfrm>
      </p:grpSpPr>
      <p:sp>
        <p:nvSpPr>
          <p:cNvPr id="99" name="Shape 99"/>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w="9525">
            <a:solidFill>
              <a:srgbClr val="000000"/>
            </a:solidFill>
            <a:prstDash val="solid"/>
            <a:round/>
            <a:headEnd len="med" w="med" type="none"/>
            <a:tailEnd len="med" w="med" type="none"/>
          </a:ln>
        </p:spPr>
      </p:sp>
      <p:sp>
        <p:nvSpPr>
          <p:cNvPr id="100" name="Shape 100"/>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33" name="Shape 333"/>
        <p:cNvGrpSpPr/>
        <p:nvPr/>
      </p:nvGrpSpPr>
      <p:grpSpPr>
        <a:xfrm>
          <a:off x="0" y="0"/>
          <a:ext cx="0" cy="0"/>
          <a:chOff x="0" y="0"/>
          <a:chExt cx="0" cy="0"/>
        </a:xfrm>
      </p:grpSpPr>
      <p:sp>
        <p:nvSpPr>
          <p:cNvPr id="334" name="Shape 334"/>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w="9525">
            <a:solidFill>
              <a:srgbClr val="000000"/>
            </a:solidFill>
            <a:prstDash val="solid"/>
            <a:round/>
            <a:headEnd len="med" w="med" type="none"/>
            <a:tailEnd len="med" w="med" type="none"/>
          </a:ln>
        </p:spPr>
      </p:sp>
      <p:sp>
        <p:nvSpPr>
          <p:cNvPr id="335" name="Shape 335"/>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43" name="Shape 343"/>
        <p:cNvGrpSpPr/>
        <p:nvPr/>
      </p:nvGrpSpPr>
      <p:grpSpPr>
        <a:xfrm>
          <a:off x="0" y="0"/>
          <a:ext cx="0" cy="0"/>
          <a:chOff x="0" y="0"/>
          <a:chExt cx="0" cy="0"/>
        </a:xfrm>
      </p:grpSpPr>
      <p:sp>
        <p:nvSpPr>
          <p:cNvPr id="344" name="Shape 344"/>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w="9525">
            <a:solidFill>
              <a:srgbClr val="000000"/>
            </a:solidFill>
            <a:prstDash val="solid"/>
            <a:round/>
            <a:headEnd len="med" w="med" type="none"/>
            <a:tailEnd len="med" w="med" type="none"/>
          </a:ln>
        </p:spPr>
      </p:sp>
      <p:sp>
        <p:nvSpPr>
          <p:cNvPr id="345" name="Shape 345"/>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53" name="Shape 353"/>
        <p:cNvGrpSpPr/>
        <p:nvPr/>
      </p:nvGrpSpPr>
      <p:grpSpPr>
        <a:xfrm>
          <a:off x="0" y="0"/>
          <a:ext cx="0" cy="0"/>
          <a:chOff x="0" y="0"/>
          <a:chExt cx="0" cy="0"/>
        </a:xfrm>
      </p:grpSpPr>
      <p:sp>
        <p:nvSpPr>
          <p:cNvPr id="354" name="Shape 354"/>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w="9525">
            <a:solidFill>
              <a:srgbClr val="000000"/>
            </a:solidFill>
            <a:prstDash val="solid"/>
            <a:round/>
            <a:headEnd len="med" w="med" type="none"/>
            <a:tailEnd len="med" w="med" type="none"/>
          </a:ln>
        </p:spPr>
      </p:sp>
      <p:sp>
        <p:nvSpPr>
          <p:cNvPr id="355" name="Shape 355"/>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63" name="Shape 363"/>
        <p:cNvGrpSpPr/>
        <p:nvPr/>
      </p:nvGrpSpPr>
      <p:grpSpPr>
        <a:xfrm>
          <a:off x="0" y="0"/>
          <a:ext cx="0" cy="0"/>
          <a:chOff x="0" y="0"/>
          <a:chExt cx="0" cy="0"/>
        </a:xfrm>
      </p:grpSpPr>
      <p:sp>
        <p:nvSpPr>
          <p:cNvPr id="364" name="Shape 364"/>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w="9525">
            <a:solidFill>
              <a:srgbClr val="000000"/>
            </a:solidFill>
            <a:prstDash val="solid"/>
            <a:round/>
            <a:headEnd len="med" w="med" type="none"/>
            <a:tailEnd len="med" w="med" type="none"/>
          </a:ln>
        </p:spPr>
      </p:sp>
      <p:sp>
        <p:nvSpPr>
          <p:cNvPr id="365" name="Shape 365"/>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73" name="Shape 373"/>
        <p:cNvGrpSpPr/>
        <p:nvPr/>
      </p:nvGrpSpPr>
      <p:grpSpPr>
        <a:xfrm>
          <a:off x="0" y="0"/>
          <a:ext cx="0" cy="0"/>
          <a:chOff x="0" y="0"/>
          <a:chExt cx="0" cy="0"/>
        </a:xfrm>
      </p:grpSpPr>
      <p:sp>
        <p:nvSpPr>
          <p:cNvPr id="374" name="Shape 374"/>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w="9525">
            <a:solidFill>
              <a:srgbClr val="000000"/>
            </a:solidFill>
            <a:prstDash val="solid"/>
            <a:round/>
            <a:headEnd len="med" w="med" type="none"/>
            <a:tailEnd len="med" w="med" type="none"/>
          </a:ln>
        </p:spPr>
      </p:sp>
      <p:sp>
        <p:nvSpPr>
          <p:cNvPr id="375" name="Shape 375"/>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83" name="Shape 383"/>
        <p:cNvGrpSpPr/>
        <p:nvPr/>
      </p:nvGrpSpPr>
      <p:grpSpPr>
        <a:xfrm>
          <a:off x="0" y="0"/>
          <a:ext cx="0" cy="0"/>
          <a:chOff x="0" y="0"/>
          <a:chExt cx="0" cy="0"/>
        </a:xfrm>
      </p:grpSpPr>
      <p:sp>
        <p:nvSpPr>
          <p:cNvPr id="384" name="Shape 384"/>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w="9525">
            <a:solidFill>
              <a:srgbClr val="000000"/>
            </a:solidFill>
            <a:prstDash val="solid"/>
            <a:round/>
            <a:headEnd len="med" w="med" type="none"/>
            <a:tailEnd len="med" w="med" type="none"/>
          </a:ln>
        </p:spPr>
      </p:sp>
      <p:sp>
        <p:nvSpPr>
          <p:cNvPr id="385" name="Shape 385"/>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93" name="Shape 393"/>
        <p:cNvGrpSpPr/>
        <p:nvPr/>
      </p:nvGrpSpPr>
      <p:grpSpPr>
        <a:xfrm>
          <a:off x="0" y="0"/>
          <a:ext cx="0" cy="0"/>
          <a:chOff x="0" y="0"/>
          <a:chExt cx="0" cy="0"/>
        </a:xfrm>
      </p:grpSpPr>
      <p:sp>
        <p:nvSpPr>
          <p:cNvPr id="394" name="Shape 394"/>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w="9525">
            <a:solidFill>
              <a:srgbClr val="000000"/>
            </a:solidFill>
            <a:prstDash val="solid"/>
            <a:round/>
            <a:headEnd len="med" w="med" type="none"/>
            <a:tailEnd len="med" w="med" type="none"/>
          </a:ln>
        </p:spPr>
      </p:sp>
      <p:sp>
        <p:nvSpPr>
          <p:cNvPr id="395" name="Shape 395"/>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03" name="Shape 403"/>
        <p:cNvGrpSpPr/>
        <p:nvPr/>
      </p:nvGrpSpPr>
      <p:grpSpPr>
        <a:xfrm>
          <a:off x="0" y="0"/>
          <a:ext cx="0" cy="0"/>
          <a:chOff x="0" y="0"/>
          <a:chExt cx="0" cy="0"/>
        </a:xfrm>
      </p:grpSpPr>
      <p:sp>
        <p:nvSpPr>
          <p:cNvPr id="404" name="Shape 404"/>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w="9525">
            <a:solidFill>
              <a:srgbClr val="000000"/>
            </a:solidFill>
            <a:prstDash val="solid"/>
            <a:round/>
            <a:headEnd len="med" w="med" type="none"/>
            <a:tailEnd len="med" w="med" type="none"/>
          </a:ln>
        </p:spPr>
      </p:sp>
      <p:sp>
        <p:nvSpPr>
          <p:cNvPr id="405" name="Shape 405"/>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13" name="Shape 413"/>
        <p:cNvGrpSpPr/>
        <p:nvPr/>
      </p:nvGrpSpPr>
      <p:grpSpPr>
        <a:xfrm>
          <a:off x="0" y="0"/>
          <a:ext cx="0" cy="0"/>
          <a:chOff x="0" y="0"/>
          <a:chExt cx="0" cy="0"/>
        </a:xfrm>
      </p:grpSpPr>
      <p:sp>
        <p:nvSpPr>
          <p:cNvPr id="414" name="Shape 414"/>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w="9525">
            <a:solidFill>
              <a:srgbClr val="000000"/>
            </a:solidFill>
            <a:prstDash val="solid"/>
            <a:round/>
            <a:headEnd len="med" w="med" type="none"/>
            <a:tailEnd len="med" w="med" type="none"/>
          </a:ln>
        </p:spPr>
      </p:sp>
      <p:sp>
        <p:nvSpPr>
          <p:cNvPr id="415" name="Shape 415"/>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23" name="Shape 423"/>
        <p:cNvGrpSpPr/>
        <p:nvPr/>
      </p:nvGrpSpPr>
      <p:grpSpPr>
        <a:xfrm>
          <a:off x="0" y="0"/>
          <a:ext cx="0" cy="0"/>
          <a:chOff x="0" y="0"/>
          <a:chExt cx="0" cy="0"/>
        </a:xfrm>
      </p:grpSpPr>
      <p:sp>
        <p:nvSpPr>
          <p:cNvPr id="424" name="Shape 424"/>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w="9525">
            <a:solidFill>
              <a:srgbClr val="000000"/>
            </a:solidFill>
            <a:prstDash val="solid"/>
            <a:round/>
            <a:headEnd len="med" w="med" type="none"/>
            <a:tailEnd len="med" w="med" type="none"/>
          </a:ln>
        </p:spPr>
      </p:sp>
      <p:sp>
        <p:nvSpPr>
          <p:cNvPr id="425" name="Shape 425"/>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6" name="Shape 106"/>
        <p:cNvGrpSpPr/>
        <p:nvPr/>
      </p:nvGrpSpPr>
      <p:grpSpPr>
        <a:xfrm>
          <a:off x="0" y="0"/>
          <a:ext cx="0" cy="0"/>
          <a:chOff x="0" y="0"/>
          <a:chExt cx="0" cy="0"/>
        </a:xfrm>
      </p:grpSpPr>
      <p:sp>
        <p:nvSpPr>
          <p:cNvPr id="107" name="Shape 107"/>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w="9525">
            <a:solidFill>
              <a:srgbClr val="000000"/>
            </a:solidFill>
            <a:prstDash val="solid"/>
            <a:round/>
            <a:headEnd len="med" w="med" type="none"/>
            <a:tailEnd len="med" w="med" type="none"/>
          </a:ln>
        </p:spPr>
      </p:sp>
      <p:sp>
        <p:nvSpPr>
          <p:cNvPr id="108" name="Shape 108"/>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33" name="Shape 433"/>
        <p:cNvGrpSpPr/>
        <p:nvPr/>
      </p:nvGrpSpPr>
      <p:grpSpPr>
        <a:xfrm>
          <a:off x="0" y="0"/>
          <a:ext cx="0" cy="0"/>
          <a:chOff x="0" y="0"/>
          <a:chExt cx="0" cy="0"/>
        </a:xfrm>
      </p:grpSpPr>
      <p:sp>
        <p:nvSpPr>
          <p:cNvPr id="434" name="Shape 434"/>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w="9525">
            <a:solidFill>
              <a:srgbClr val="000000"/>
            </a:solidFill>
            <a:prstDash val="solid"/>
            <a:round/>
            <a:headEnd len="med" w="med" type="none"/>
            <a:tailEnd len="med" w="med" type="none"/>
          </a:ln>
        </p:spPr>
      </p:sp>
      <p:sp>
        <p:nvSpPr>
          <p:cNvPr id="435" name="Shape 435"/>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43" name="Shape 443"/>
        <p:cNvGrpSpPr/>
        <p:nvPr/>
      </p:nvGrpSpPr>
      <p:grpSpPr>
        <a:xfrm>
          <a:off x="0" y="0"/>
          <a:ext cx="0" cy="0"/>
          <a:chOff x="0" y="0"/>
          <a:chExt cx="0" cy="0"/>
        </a:xfrm>
      </p:grpSpPr>
      <p:sp>
        <p:nvSpPr>
          <p:cNvPr id="444" name="Shape 444"/>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w="9525">
            <a:solidFill>
              <a:srgbClr val="000000"/>
            </a:solidFill>
            <a:prstDash val="solid"/>
            <a:round/>
            <a:headEnd len="med" w="med" type="none"/>
            <a:tailEnd len="med" w="med" type="none"/>
          </a:ln>
        </p:spPr>
      </p:sp>
      <p:sp>
        <p:nvSpPr>
          <p:cNvPr id="445" name="Shape 445"/>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52" name="Shape 452"/>
        <p:cNvGrpSpPr/>
        <p:nvPr/>
      </p:nvGrpSpPr>
      <p:grpSpPr>
        <a:xfrm>
          <a:off x="0" y="0"/>
          <a:ext cx="0" cy="0"/>
          <a:chOff x="0" y="0"/>
          <a:chExt cx="0" cy="0"/>
        </a:xfrm>
      </p:grpSpPr>
      <p:sp>
        <p:nvSpPr>
          <p:cNvPr id="453" name="Shape 453"/>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w="9525">
            <a:solidFill>
              <a:srgbClr val="000000"/>
            </a:solidFill>
            <a:prstDash val="solid"/>
            <a:round/>
            <a:headEnd len="med" w="med" type="none"/>
            <a:tailEnd len="med" w="med" type="none"/>
          </a:ln>
        </p:spPr>
      </p:sp>
      <p:sp>
        <p:nvSpPr>
          <p:cNvPr id="454" name="Shape 454"/>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Clr>
                <a:schemeClr val="dk1"/>
              </a:buClr>
              <a:buFont typeface="Arial"/>
              <a:buNone/>
            </a:pPr>
            <a:r>
              <a:t/>
            </a:r>
            <a:endParaRPr b="0" baseline="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61" name="Shape 461"/>
        <p:cNvGrpSpPr/>
        <p:nvPr/>
      </p:nvGrpSpPr>
      <p:grpSpPr>
        <a:xfrm>
          <a:off x="0" y="0"/>
          <a:ext cx="0" cy="0"/>
          <a:chOff x="0" y="0"/>
          <a:chExt cx="0" cy="0"/>
        </a:xfrm>
      </p:grpSpPr>
      <p:sp>
        <p:nvSpPr>
          <p:cNvPr id="462" name="Shape 462"/>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w="9525">
            <a:solidFill>
              <a:srgbClr val="000000"/>
            </a:solidFill>
            <a:prstDash val="solid"/>
            <a:round/>
            <a:headEnd len="med" w="med" type="none"/>
            <a:tailEnd len="med" w="med" type="none"/>
          </a:ln>
        </p:spPr>
      </p:sp>
      <p:sp>
        <p:nvSpPr>
          <p:cNvPr id="463" name="Shape 463"/>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Clr>
                <a:schemeClr val="dk1"/>
              </a:buClr>
              <a:buFont typeface="Arial"/>
              <a:buNone/>
            </a:pPr>
            <a:r>
              <a:t/>
            </a:r>
            <a:endParaRPr b="0" baseline="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70" name="Shape 470"/>
        <p:cNvGrpSpPr/>
        <p:nvPr/>
      </p:nvGrpSpPr>
      <p:grpSpPr>
        <a:xfrm>
          <a:off x="0" y="0"/>
          <a:ext cx="0" cy="0"/>
          <a:chOff x="0" y="0"/>
          <a:chExt cx="0" cy="0"/>
        </a:xfrm>
      </p:grpSpPr>
      <p:sp>
        <p:nvSpPr>
          <p:cNvPr id="471" name="Shape 471"/>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w="9525">
            <a:solidFill>
              <a:srgbClr val="000000"/>
            </a:solidFill>
            <a:prstDash val="solid"/>
            <a:round/>
            <a:headEnd len="med" w="med" type="none"/>
            <a:tailEnd len="med" w="med" type="none"/>
          </a:ln>
        </p:spPr>
      </p:sp>
      <p:sp>
        <p:nvSpPr>
          <p:cNvPr id="472" name="Shape 472"/>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Clr>
                <a:schemeClr val="dk1"/>
              </a:buClr>
              <a:buFont typeface="Arial"/>
              <a:buNone/>
            </a:pPr>
            <a:r>
              <a:t/>
            </a:r>
            <a:endParaRPr b="0" baseline="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79" name="Shape 479"/>
        <p:cNvGrpSpPr/>
        <p:nvPr/>
      </p:nvGrpSpPr>
      <p:grpSpPr>
        <a:xfrm>
          <a:off x="0" y="0"/>
          <a:ext cx="0" cy="0"/>
          <a:chOff x="0" y="0"/>
          <a:chExt cx="0" cy="0"/>
        </a:xfrm>
      </p:grpSpPr>
      <p:sp>
        <p:nvSpPr>
          <p:cNvPr id="480" name="Shape 480"/>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w="9525">
            <a:solidFill>
              <a:srgbClr val="000000"/>
            </a:solidFill>
            <a:prstDash val="solid"/>
            <a:round/>
            <a:headEnd len="med" w="med" type="none"/>
            <a:tailEnd len="med" w="med" type="none"/>
          </a:ln>
        </p:spPr>
      </p:sp>
      <p:sp>
        <p:nvSpPr>
          <p:cNvPr id="481" name="Shape 481"/>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Clr>
                <a:schemeClr val="dk1"/>
              </a:buClr>
              <a:buFont typeface="Arial"/>
              <a:buNone/>
            </a:pPr>
            <a:r>
              <a:t/>
            </a:r>
            <a:endParaRPr b="0" baseline="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88" name="Shape 488"/>
        <p:cNvGrpSpPr/>
        <p:nvPr/>
      </p:nvGrpSpPr>
      <p:grpSpPr>
        <a:xfrm>
          <a:off x="0" y="0"/>
          <a:ext cx="0" cy="0"/>
          <a:chOff x="0" y="0"/>
          <a:chExt cx="0" cy="0"/>
        </a:xfrm>
      </p:grpSpPr>
      <p:sp>
        <p:nvSpPr>
          <p:cNvPr id="489" name="Shape 489"/>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w="9525">
            <a:solidFill>
              <a:srgbClr val="000000"/>
            </a:solidFill>
            <a:prstDash val="solid"/>
            <a:round/>
            <a:headEnd len="med" w="med" type="none"/>
            <a:tailEnd len="med" w="med" type="none"/>
          </a:ln>
        </p:spPr>
      </p:sp>
      <p:sp>
        <p:nvSpPr>
          <p:cNvPr id="490" name="Shape 490"/>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Clr>
                <a:schemeClr val="dk1"/>
              </a:buClr>
              <a:buFont typeface="Arial"/>
              <a:buNone/>
            </a:pPr>
            <a:r>
              <a:t/>
            </a:r>
            <a:endParaRPr b="0" baseline="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97" name="Shape 497"/>
        <p:cNvGrpSpPr/>
        <p:nvPr/>
      </p:nvGrpSpPr>
      <p:grpSpPr>
        <a:xfrm>
          <a:off x="0" y="0"/>
          <a:ext cx="0" cy="0"/>
          <a:chOff x="0" y="0"/>
          <a:chExt cx="0" cy="0"/>
        </a:xfrm>
      </p:grpSpPr>
      <p:sp>
        <p:nvSpPr>
          <p:cNvPr id="498" name="Shape 498"/>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w="9525">
            <a:solidFill>
              <a:srgbClr val="000000"/>
            </a:solidFill>
            <a:prstDash val="solid"/>
            <a:round/>
            <a:headEnd len="med" w="med" type="none"/>
            <a:tailEnd len="med" w="med" type="none"/>
          </a:ln>
        </p:spPr>
      </p:sp>
      <p:sp>
        <p:nvSpPr>
          <p:cNvPr id="499" name="Shape 499"/>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Clr>
                <a:schemeClr val="dk1"/>
              </a:buClr>
              <a:buFont typeface="Arial"/>
              <a:buNone/>
            </a:pPr>
            <a:r>
              <a:t/>
            </a:r>
            <a:endParaRPr b="0" baseline="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06" name="Shape 506"/>
        <p:cNvGrpSpPr/>
        <p:nvPr/>
      </p:nvGrpSpPr>
      <p:grpSpPr>
        <a:xfrm>
          <a:off x="0" y="0"/>
          <a:ext cx="0" cy="0"/>
          <a:chOff x="0" y="0"/>
          <a:chExt cx="0" cy="0"/>
        </a:xfrm>
      </p:grpSpPr>
      <p:sp>
        <p:nvSpPr>
          <p:cNvPr id="507" name="Shape 507"/>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w="9525">
            <a:solidFill>
              <a:srgbClr val="000000"/>
            </a:solidFill>
            <a:prstDash val="solid"/>
            <a:round/>
            <a:headEnd len="med" w="med" type="none"/>
            <a:tailEnd len="med" w="med" type="none"/>
          </a:ln>
        </p:spPr>
      </p:sp>
      <p:sp>
        <p:nvSpPr>
          <p:cNvPr id="508" name="Shape 508"/>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Clr>
                <a:schemeClr val="dk1"/>
              </a:buClr>
              <a:buFont typeface="Arial"/>
              <a:buNone/>
            </a:pPr>
            <a:r>
              <a:t/>
            </a:r>
            <a:endParaRPr b="0" baseline="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15" name="Shape 515"/>
        <p:cNvGrpSpPr/>
        <p:nvPr/>
      </p:nvGrpSpPr>
      <p:grpSpPr>
        <a:xfrm>
          <a:off x="0" y="0"/>
          <a:ext cx="0" cy="0"/>
          <a:chOff x="0" y="0"/>
          <a:chExt cx="0" cy="0"/>
        </a:xfrm>
      </p:grpSpPr>
      <p:sp>
        <p:nvSpPr>
          <p:cNvPr id="516" name="Shape 516"/>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w="9525">
            <a:solidFill>
              <a:srgbClr val="000000"/>
            </a:solidFill>
            <a:prstDash val="solid"/>
            <a:round/>
            <a:headEnd len="med" w="med" type="none"/>
            <a:tailEnd len="med" w="med" type="none"/>
          </a:ln>
        </p:spPr>
      </p:sp>
      <p:sp>
        <p:nvSpPr>
          <p:cNvPr id="517" name="Shape 517"/>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Clr>
                <a:schemeClr val="dk1"/>
              </a:buClr>
              <a:buFont typeface="Arial"/>
              <a:buNone/>
            </a:pPr>
            <a:r>
              <a:t/>
            </a:r>
            <a:endParaRPr b="0" baseline="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3" name="Shape 113"/>
        <p:cNvGrpSpPr/>
        <p:nvPr/>
      </p:nvGrpSpPr>
      <p:grpSpPr>
        <a:xfrm>
          <a:off x="0" y="0"/>
          <a:ext cx="0" cy="0"/>
          <a:chOff x="0" y="0"/>
          <a:chExt cx="0" cy="0"/>
        </a:xfrm>
      </p:grpSpPr>
      <p:sp>
        <p:nvSpPr>
          <p:cNvPr id="114" name="Shape 114"/>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w="9525">
            <a:solidFill>
              <a:srgbClr val="000000"/>
            </a:solidFill>
            <a:prstDash val="solid"/>
            <a:round/>
            <a:headEnd len="med" w="med" type="none"/>
            <a:tailEnd len="med" w="med" type="none"/>
          </a:ln>
        </p:spPr>
      </p:sp>
      <p:sp>
        <p:nvSpPr>
          <p:cNvPr id="115" name="Shape 115"/>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23" name="Shape 523"/>
        <p:cNvGrpSpPr/>
        <p:nvPr/>
      </p:nvGrpSpPr>
      <p:grpSpPr>
        <a:xfrm>
          <a:off x="0" y="0"/>
          <a:ext cx="0" cy="0"/>
          <a:chOff x="0" y="0"/>
          <a:chExt cx="0" cy="0"/>
        </a:xfrm>
      </p:grpSpPr>
      <p:sp>
        <p:nvSpPr>
          <p:cNvPr id="524" name="Shape 524"/>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w="9525">
            <a:solidFill>
              <a:srgbClr val="000000"/>
            </a:solidFill>
            <a:prstDash val="solid"/>
            <a:round/>
            <a:headEnd len="med" w="med" type="none"/>
            <a:tailEnd len="med" w="med" type="none"/>
          </a:ln>
        </p:spPr>
      </p:sp>
      <p:sp>
        <p:nvSpPr>
          <p:cNvPr id="525" name="Shape 525"/>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Clr>
                <a:schemeClr val="dk1"/>
              </a:buClr>
              <a:buFont typeface="Arial"/>
              <a:buNone/>
            </a:pPr>
            <a:r>
              <a:t/>
            </a:r>
            <a:endParaRPr b="0" baseline="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32" name="Shape 532"/>
        <p:cNvGrpSpPr/>
        <p:nvPr/>
      </p:nvGrpSpPr>
      <p:grpSpPr>
        <a:xfrm>
          <a:off x="0" y="0"/>
          <a:ext cx="0" cy="0"/>
          <a:chOff x="0" y="0"/>
          <a:chExt cx="0" cy="0"/>
        </a:xfrm>
      </p:grpSpPr>
      <p:sp>
        <p:nvSpPr>
          <p:cNvPr id="533" name="Shape 533"/>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w="9525">
            <a:solidFill>
              <a:srgbClr val="000000"/>
            </a:solidFill>
            <a:prstDash val="solid"/>
            <a:round/>
            <a:headEnd len="med" w="med" type="none"/>
            <a:tailEnd len="med" w="med" type="none"/>
          </a:ln>
        </p:spPr>
      </p:sp>
      <p:sp>
        <p:nvSpPr>
          <p:cNvPr id="534" name="Shape 534"/>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Clr>
                <a:schemeClr val="dk1"/>
              </a:buClr>
              <a:buFont typeface="Arial"/>
              <a:buNone/>
            </a:pPr>
            <a:r>
              <a:t/>
            </a:r>
            <a:endParaRPr b="0" baseline="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41" name="Shape 541"/>
        <p:cNvGrpSpPr/>
        <p:nvPr/>
      </p:nvGrpSpPr>
      <p:grpSpPr>
        <a:xfrm>
          <a:off x="0" y="0"/>
          <a:ext cx="0" cy="0"/>
          <a:chOff x="0" y="0"/>
          <a:chExt cx="0" cy="0"/>
        </a:xfrm>
      </p:grpSpPr>
      <p:sp>
        <p:nvSpPr>
          <p:cNvPr id="542" name="Shape 542"/>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w="9525">
            <a:solidFill>
              <a:srgbClr val="000000"/>
            </a:solidFill>
            <a:prstDash val="solid"/>
            <a:round/>
            <a:headEnd len="med" w="med" type="none"/>
            <a:tailEnd len="med" w="med" type="none"/>
          </a:ln>
        </p:spPr>
      </p:sp>
      <p:sp>
        <p:nvSpPr>
          <p:cNvPr id="543" name="Shape 543"/>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Clr>
                <a:schemeClr val="dk1"/>
              </a:buClr>
              <a:buFont typeface="Arial"/>
              <a:buNone/>
            </a:pPr>
            <a:r>
              <a:t/>
            </a:r>
            <a:endParaRPr b="0" baseline="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50" name="Shape 550"/>
        <p:cNvGrpSpPr/>
        <p:nvPr/>
      </p:nvGrpSpPr>
      <p:grpSpPr>
        <a:xfrm>
          <a:off x="0" y="0"/>
          <a:ext cx="0" cy="0"/>
          <a:chOff x="0" y="0"/>
          <a:chExt cx="0" cy="0"/>
        </a:xfrm>
      </p:grpSpPr>
      <p:sp>
        <p:nvSpPr>
          <p:cNvPr id="551" name="Shape 551"/>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w="9525">
            <a:solidFill>
              <a:srgbClr val="000000"/>
            </a:solidFill>
            <a:prstDash val="solid"/>
            <a:round/>
            <a:headEnd len="med" w="med" type="none"/>
            <a:tailEnd len="med" w="med" type="none"/>
          </a:ln>
        </p:spPr>
      </p:sp>
      <p:sp>
        <p:nvSpPr>
          <p:cNvPr id="552" name="Shape 552"/>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Clr>
                <a:schemeClr val="dk1"/>
              </a:buClr>
              <a:buFont typeface="Arial"/>
              <a:buNone/>
            </a:pPr>
            <a:r>
              <a:t/>
            </a:r>
            <a:endParaRPr b="0" baseline="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59" name="Shape 559"/>
        <p:cNvGrpSpPr/>
        <p:nvPr/>
      </p:nvGrpSpPr>
      <p:grpSpPr>
        <a:xfrm>
          <a:off x="0" y="0"/>
          <a:ext cx="0" cy="0"/>
          <a:chOff x="0" y="0"/>
          <a:chExt cx="0" cy="0"/>
        </a:xfrm>
      </p:grpSpPr>
      <p:sp>
        <p:nvSpPr>
          <p:cNvPr id="560" name="Shape 560"/>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w="9525">
            <a:solidFill>
              <a:srgbClr val="000000"/>
            </a:solidFill>
            <a:prstDash val="solid"/>
            <a:round/>
            <a:headEnd len="med" w="med" type="none"/>
            <a:tailEnd len="med" w="med" type="none"/>
          </a:ln>
        </p:spPr>
      </p:sp>
      <p:sp>
        <p:nvSpPr>
          <p:cNvPr id="561" name="Shape 561"/>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Clr>
                <a:schemeClr val="dk1"/>
              </a:buClr>
              <a:buFont typeface="Arial"/>
              <a:buNone/>
            </a:pPr>
            <a:r>
              <a:t/>
            </a:r>
            <a:endParaRPr b="0" baseline="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67" name="Shape 567"/>
        <p:cNvGrpSpPr/>
        <p:nvPr/>
      </p:nvGrpSpPr>
      <p:grpSpPr>
        <a:xfrm>
          <a:off x="0" y="0"/>
          <a:ext cx="0" cy="0"/>
          <a:chOff x="0" y="0"/>
          <a:chExt cx="0" cy="0"/>
        </a:xfrm>
      </p:grpSpPr>
      <p:sp>
        <p:nvSpPr>
          <p:cNvPr id="568" name="Shape 568"/>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w="9525">
            <a:solidFill>
              <a:srgbClr val="000000"/>
            </a:solidFill>
            <a:prstDash val="solid"/>
            <a:round/>
            <a:headEnd len="med" w="med" type="none"/>
            <a:tailEnd len="med" w="med" type="none"/>
          </a:ln>
        </p:spPr>
      </p:sp>
      <p:sp>
        <p:nvSpPr>
          <p:cNvPr id="569" name="Shape 569"/>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75" name="Shape 575"/>
        <p:cNvGrpSpPr/>
        <p:nvPr/>
      </p:nvGrpSpPr>
      <p:grpSpPr>
        <a:xfrm>
          <a:off x="0" y="0"/>
          <a:ext cx="0" cy="0"/>
          <a:chOff x="0" y="0"/>
          <a:chExt cx="0" cy="0"/>
        </a:xfrm>
      </p:grpSpPr>
      <p:sp>
        <p:nvSpPr>
          <p:cNvPr id="576" name="Shape 576"/>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w="9525">
            <a:solidFill>
              <a:srgbClr val="000000"/>
            </a:solidFill>
            <a:prstDash val="solid"/>
            <a:round/>
            <a:headEnd len="med" w="med" type="none"/>
            <a:tailEnd len="med" w="med" type="none"/>
          </a:ln>
        </p:spPr>
      </p:sp>
      <p:sp>
        <p:nvSpPr>
          <p:cNvPr id="577" name="Shape 577"/>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82" name="Shape 582"/>
        <p:cNvGrpSpPr/>
        <p:nvPr/>
      </p:nvGrpSpPr>
      <p:grpSpPr>
        <a:xfrm>
          <a:off x="0" y="0"/>
          <a:ext cx="0" cy="0"/>
          <a:chOff x="0" y="0"/>
          <a:chExt cx="0" cy="0"/>
        </a:xfrm>
      </p:grpSpPr>
      <p:sp>
        <p:nvSpPr>
          <p:cNvPr id="583" name="Shape 583"/>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w="9525">
            <a:solidFill>
              <a:srgbClr val="000000"/>
            </a:solidFill>
            <a:prstDash val="solid"/>
            <a:round/>
            <a:headEnd len="med" w="med" type="none"/>
            <a:tailEnd len="med" w="med" type="none"/>
          </a:ln>
        </p:spPr>
      </p:sp>
      <p:sp>
        <p:nvSpPr>
          <p:cNvPr id="584" name="Shape 584"/>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89" name="Shape 589"/>
        <p:cNvGrpSpPr/>
        <p:nvPr/>
      </p:nvGrpSpPr>
      <p:grpSpPr>
        <a:xfrm>
          <a:off x="0" y="0"/>
          <a:ext cx="0" cy="0"/>
          <a:chOff x="0" y="0"/>
          <a:chExt cx="0" cy="0"/>
        </a:xfrm>
      </p:grpSpPr>
      <p:sp>
        <p:nvSpPr>
          <p:cNvPr id="590" name="Shape 590"/>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w="9525">
            <a:solidFill>
              <a:srgbClr val="000000"/>
            </a:solidFill>
            <a:prstDash val="solid"/>
            <a:round/>
            <a:headEnd len="med" w="med" type="none"/>
            <a:tailEnd len="med" w="med" type="none"/>
          </a:ln>
        </p:spPr>
      </p:sp>
      <p:sp>
        <p:nvSpPr>
          <p:cNvPr id="591" name="Shape 591"/>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96" name="Shape 596"/>
        <p:cNvGrpSpPr/>
        <p:nvPr/>
      </p:nvGrpSpPr>
      <p:grpSpPr>
        <a:xfrm>
          <a:off x="0" y="0"/>
          <a:ext cx="0" cy="0"/>
          <a:chOff x="0" y="0"/>
          <a:chExt cx="0" cy="0"/>
        </a:xfrm>
      </p:grpSpPr>
      <p:sp>
        <p:nvSpPr>
          <p:cNvPr id="597" name="Shape 597"/>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w="9525">
            <a:solidFill>
              <a:srgbClr val="000000"/>
            </a:solidFill>
            <a:prstDash val="solid"/>
            <a:round/>
            <a:headEnd len="med" w="med" type="none"/>
            <a:tailEnd len="med" w="med" type="none"/>
          </a:ln>
        </p:spPr>
      </p:sp>
      <p:sp>
        <p:nvSpPr>
          <p:cNvPr id="598" name="Shape 598"/>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1" name="Shape 121"/>
        <p:cNvGrpSpPr/>
        <p:nvPr/>
      </p:nvGrpSpPr>
      <p:grpSpPr>
        <a:xfrm>
          <a:off x="0" y="0"/>
          <a:ext cx="0" cy="0"/>
          <a:chOff x="0" y="0"/>
          <a:chExt cx="0" cy="0"/>
        </a:xfrm>
      </p:grpSpPr>
      <p:sp>
        <p:nvSpPr>
          <p:cNvPr id="122" name="Shape 122"/>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w="9525">
            <a:solidFill>
              <a:srgbClr val="000000"/>
            </a:solidFill>
            <a:prstDash val="solid"/>
            <a:round/>
            <a:headEnd len="med" w="med" type="none"/>
            <a:tailEnd len="med" w="med" type="none"/>
          </a:ln>
        </p:spPr>
      </p:sp>
      <p:sp>
        <p:nvSpPr>
          <p:cNvPr id="123" name="Shape 123"/>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9" name="Shape 129"/>
        <p:cNvGrpSpPr/>
        <p:nvPr/>
      </p:nvGrpSpPr>
      <p:grpSpPr>
        <a:xfrm>
          <a:off x="0" y="0"/>
          <a:ext cx="0" cy="0"/>
          <a:chOff x="0" y="0"/>
          <a:chExt cx="0" cy="0"/>
        </a:xfrm>
      </p:grpSpPr>
      <p:sp>
        <p:nvSpPr>
          <p:cNvPr id="130" name="Shape 130"/>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w="9525">
            <a:solidFill>
              <a:srgbClr val="000000"/>
            </a:solidFill>
            <a:prstDash val="solid"/>
            <a:round/>
            <a:headEnd len="med" w="med" type="none"/>
            <a:tailEnd len="med" w="med" type="none"/>
          </a:ln>
        </p:spPr>
      </p:sp>
      <p:sp>
        <p:nvSpPr>
          <p:cNvPr id="131" name="Shape 131"/>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7" name="Shape 137"/>
        <p:cNvGrpSpPr/>
        <p:nvPr/>
      </p:nvGrpSpPr>
      <p:grpSpPr>
        <a:xfrm>
          <a:off x="0" y="0"/>
          <a:ext cx="0" cy="0"/>
          <a:chOff x="0" y="0"/>
          <a:chExt cx="0" cy="0"/>
        </a:xfrm>
      </p:grpSpPr>
      <p:sp>
        <p:nvSpPr>
          <p:cNvPr id="138" name="Shape 138"/>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w="9525">
            <a:solidFill>
              <a:srgbClr val="000000"/>
            </a:solidFill>
            <a:prstDash val="solid"/>
            <a:round/>
            <a:headEnd len="med" w="med" type="none"/>
            <a:tailEnd len="med" w="med" type="none"/>
          </a:ln>
        </p:spPr>
      </p:sp>
      <p:sp>
        <p:nvSpPr>
          <p:cNvPr id="139" name="Shape 139"/>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5" name="Shape 145"/>
        <p:cNvGrpSpPr/>
        <p:nvPr/>
      </p:nvGrpSpPr>
      <p:grpSpPr>
        <a:xfrm>
          <a:off x="0" y="0"/>
          <a:ext cx="0" cy="0"/>
          <a:chOff x="0" y="0"/>
          <a:chExt cx="0" cy="0"/>
        </a:xfrm>
      </p:grpSpPr>
      <p:sp>
        <p:nvSpPr>
          <p:cNvPr id="146" name="Shape 146"/>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w="9525">
            <a:solidFill>
              <a:srgbClr val="000000"/>
            </a:solidFill>
            <a:prstDash val="solid"/>
            <a:round/>
            <a:headEnd len="med" w="med" type="none"/>
            <a:tailEnd len="med" w="med" type="none"/>
          </a:ln>
        </p:spPr>
      </p:sp>
      <p:sp>
        <p:nvSpPr>
          <p:cNvPr id="147" name="Shape 147"/>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0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03.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03.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03.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00.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0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0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0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0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03.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04.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03.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9" name="Shape 9"/>
        <p:cNvGrpSpPr/>
        <p:nvPr/>
      </p:nvGrpSpPr>
      <p:grpSpPr>
        <a:xfrm>
          <a:off x="0" y="0"/>
          <a:ext cx="0" cy="0"/>
          <a:chOff x="0" y="0"/>
          <a:chExt cx="0" cy="0"/>
        </a:xfrm>
      </p:grpSpPr>
      <p:pic>
        <p:nvPicPr>
          <p:cNvPr id="10" name="Shape 10"/>
          <p:cNvPicPr preferRelativeResize="0"/>
          <p:nvPr/>
        </p:nvPicPr>
        <p:blipFill>
          <a:blip r:embed="rId2">
            <a:alphaModFix amt="5000"/>
          </a:blip>
          <a:stretch>
            <a:fillRect/>
          </a:stretch>
        </p:blipFill>
        <p:spPr>
          <a:xfrm>
            <a:off x="2176136" y="517625"/>
            <a:ext cx="4791719" cy="3009600"/>
          </a:xfrm>
          <a:prstGeom prst="rect">
            <a:avLst/>
          </a:prstGeom>
          <a:noFill/>
          <a:ln>
            <a:noFill/>
          </a:ln>
        </p:spPr>
      </p:pic>
      <p:sp>
        <p:nvSpPr>
          <p:cNvPr id="11" name="Shape 11"/>
          <p:cNvSpPr txBox="1"/>
          <p:nvPr>
            <p:ph type="ctrTitle"/>
          </p:nvPr>
        </p:nvSpPr>
        <p:spPr>
          <a:xfrm>
            <a:off x="457200" y="563749"/>
            <a:ext cx="8229600" cy="2536499"/>
          </a:xfrm>
          <a:prstGeom prst="rect">
            <a:avLst/>
          </a:prstGeom>
        </p:spPr>
        <p:txBody>
          <a:bodyPr anchorCtr="0" anchor="t" bIns="91425" lIns="91425" rIns="91425" tIns="91425"/>
          <a:lstStyle>
            <a:lvl1pPr rtl="0">
              <a:spcBef>
                <a:spcPts val="0"/>
              </a:spcBef>
              <a:buSzPct val="100000"/>
              <a:defRPr sz="7200"/>
            </a:lvl1pPr>
            <a:lvl2pPr rtl="0">
              <a:spcBef>
                <a:spcPts val="0"/>
              </a:spcBef>
              <a:buSzPct val="100000"/>
              <a:defRPr sz="7200"/>
            </a:lvl2pPr>
            <a:lvl3pPr rtl="0">
              <a:spcBef>
                <a:spcPts val="0"/>
              </a:spcBef>
              <a:buSzPct val="100000"/>
              <a:defRPr sz="7200"/>
            </a:lvl3pPr>
            <a:lvl4pPr rtl="0">
              <a:spcBef>
                <a:spcPts val="0"/>
              </a:spcBef>
              <a:buSzPct val="100000"/>
              <a:defRPr sz="7200"/>
            </a:lvl4pPr>
            <a:lvl5pPr rtl="0">
              <a:spcBef>
                <a:spcPts val="0"/>
              </a:spcBef>
              <a:buSzPct val="100000"/>
              <a:defRPr sz="7200"/>
            </a:lvl5pPr>
            <a:lvl6pPr rtl="0">
              <a:spcBef>
                <a:spcPts val="0"/>
              </a:spcBef>
              <a:buSzPct val="100000"/>
              <a:defRPr sz="7200"/>
            </a:lvl6pPr>
            <a:lvl7pPr rtl="0">
              <a:spcBef>
                <a:spcPts val="0"/>
              </a:spcBef>
              <a:buSzPct val="100000"/>
              <a:defRPr sz="7200"/>
            </a:lvl7pPr>
            <a:lvl8pPr rtl="0">
              <a:spcBef>
                <a:spcPts val="0"/>
              </a:spcBef>
              <a:buSzPct val="100000"/>
              <a:defRPr sz="7200"/>
            </a:lvl8pPr>
            <a:lvl9pPr rtl="0">
              <a:spcBef>
                <a:spcPts val="0"/>
              </a:spcBef>
              <a:buSzPct val="100000"/>
              <a:defRPr sz="7200"/>
            </a:lvl9pPr>
          </a:lstStyle>
          <a:p/>
        </p:txBody>
      </p:sp>
      <p:sp>
        <p:nvSpPr>
          <p:cNvPr id="12" name="Shape 12"/>
          <p:cNvSpPr txBox="1"/>
          <p:nvPr>
            <p:ph idx="1" type="subTitle"/>
          </p:nvPr>
        </p:nvSpPr>
        <p:spPr>
          <a:xfrm>
            <a:off x="560825" y="3716400"/>
            <a:ext cx="8125800" cy="1232699"/>
          </a:xfrm>
          <a:prstGeom prst="rect">
            <a:avLst/>
          </a:prstGeom>
        </p:spPr>
        <p:txBody>
          <a:bodyPr anchorCtr="0" anchor="t" bIns="91425" lIns="91425" rIns="91425" tIns="91425"/>
          <a:lstStyle>
            <a:lvl1pPr rtl="0">
              <a:spcBef>
                <a:spcPts val="0"/>
              </a:spcBef>
              <a:buClr>
                <a:schemeClr val="dk2"/>
              </a:buClr>
              <a:buSzPct val="100000"/>
              <a:buNone/>
              <a:defRPr sz="4800">
                <a:solidFill>
                  <a:schemeClr val="dk2"/>
                </a:solidFill>
              </a:defRPr>
            </a:lvl1pPr>
            <a:lvl2pPr rtl="0">
              <a:spcBef>
                <a:spcPts val="0"/>
              </a:spcBef>
              <a:buClr>
                <a:schemeClr val="dk2"/>
              </a:buClr>
              <a:buSzPct val="100000"/>
              <a:buNone/>
              <a:defRPr sz="4800">
                <a:solidFill>
                  <a:schemeClr val="dk2"/>
                </a:solidFill>
              </a:defRPr>
            </a:lvl2pPr>
            <a:lvl3pPr rtl="0">
              <a:spcBef>
                <a:spcPts val="0"/>
              </a:spcBef>
              <a:buClr>
                <a:schemeClr val="dk2"/>
              </a:buClr>
              <a:buSzPct val="100000"/>
              <a:buNone/>
              <a:defRPr sz="4800">
                <a:solidFill>
                  <a:schemeClr val="dk2"/>
                </a:solidFill>
              </a:defRPr>
            </a:lvl3pPr>
            <a:lvl4pPr rtl="0">
              <a:spcBef>
                <a:spcPts val="0"/>
              </a:spcBef>
              <a:buClr>
                <a:schemeClr val="dk2"/>
              </a:buClr>
              <a:buSzPct val="100000"/>
              <a:buNone/>
              <a:defRPr sz="4800">
                <a:solidFill>
                  <a:schemeClr val="dk2"/>
                </a:solidFill>
              </a:defRPr>
            </a:lvl4pPr>
            <a:lvl5pPr rtl="0">
              <a:spcBef>
                <a:spcPts val="0"/>
              </a:spcBef>
              <a:buClr>
                <a:schemeClr val="dk2"/>
              </a:buClr>
              <a:buSzPct val="100000"/>
              <a:buNone/>
              <a:defRPr sz="4800">
                <a:solidFill>
                  <a:schemeClr val="dk2"/>
                </a:solidFill>
              </a:defRPr>
            </a:lvl5pPr>
            <a:lvl6pPr rtl="0">
              <a:spcBef>
                <a:spcPts val="0"/>
              </a:spcBef>
              <a:buClr>
                <a:schemeClr val="dk2"/>
              </a:buClr>
              <a:buSzPct val="100000"/>
              <a:buNone/>
              <a:defRPr sz="4800">
                <a:solidFill>
                  <a:schemeClr val="dk2"/>
                </a:solidFill>
              </a:defRPr>
            </a:lvl6pPr>
            <a:lvl7pPr rtl="0">
              <a:spcBef>
                <a:spcPts val="0"/>
              </a:spcBef>
              <a:buClr>
                <a:schemeClr val="dk2"/>
              </a:buClr>
              <a:buSzPct val="100000"/>
              <a:buNone/>
              <a:defRPr sz="4800">
                <a:solidFill>
                  <a:schemeClr val="dk2"/>
                </a:solidFill>
              </a:defRPr>
            </a:lvl7pPr>
            <a:lvl8pPr rtl="0">
              <a:spcBef>
                <a:spcPts val="0"/>
              </a:spcBef>
              <a:buClr>
                <a:schemeClr val="dk2"/>
              </a:buClr>
              <a:buSzPct val="100000"/>
              <a:buNone/>
              <a:defRPr sz="4800">
                <a:solidFill>
                  <a:schemeClr val="dk2"/>
                </a:solidFill>
              </a:defRPr>
            </a:lvl8pPr>
            <a:lvl9pPr rtl="0">
              <a:spcBef>
                <a:spcPts val="0"/>
              </a:spcBef>
              <a:buClr>
                <a:schemeClr val="dk2"/>
              </a:buClr>
              <a:buSzPct val="100000"/>
              <a:buNone/>
              <a:defRPr sz="4800">
                <a:solidFill>
                  <a:schemeClr val="dk2"/>
                </a:solidFill>
              </a:defRPr>
            </a:lvl9pPr>
          </a:lstStyle>
          <a:p/>
        </p:txBody>
      </p:sp>
      <p:cxnSp>
        <p:nvCxnSpPr>
          <p:cNvPr id="13" name="Shape 13"/>
          <p:cNvCxnSpPr/>
          <p:nvPr/>
        </p:nvCxnSpPr>
        <p:spPr>
          <a:xfrm>
            <a:off x="457200" y="411479"/>
            <a:ext cx="8229600" cy="0"/>
          </a:xfrm>
          <a:prstGeom prst="straightConnector1">
            <a:avLst/>
          </a:prstGeom>
          <a:noFill/>
          <a:ln cap="flat" w="57150">
            <a:solidFill>
              <a:schemeClr val="accent1"/>
            </a:solidFill>
            <a:prstDash val="solid"/>
            <a:round/>
            <a:headEnd len="med" w="med" type="none"/>
            <a:tailEnd len="med" w="med" type="none"/>
          </a:ln>
        </p:spPr>
      </p:cxnSp>
      <p:cxnSp>
        <p:nvCxnSpPr>
          <p:cNvPr id="14" name="Shape 14"/>
          <p:cNvCxnSpPr/>
          <p:nvPr/>
        </p:nvCxnSpPr>
        <p:spPr>
          <a:xfrm>
            <a:off x="457200" y="3633382"/>
            <a:ext cx="8229600" cy="0"/>
          </a:xfrm>
          <a:prstGeom prst="straightConnector1">
            <a:avLst/>
          </a:prstGeom>
          <a:noFill/>
          <a:ln cap="flat" w="57150">
            <a:solidFill>
              <a:schemeClr val="accent1"/>
            </a:solidFill>
            <a:prstDash val="solid"/>
            <a:round/>
            <a:headEnd len="med" w="med" type="none"/>
            <a:tailEnd len="med" w="med" type="none"/>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66" name="Shape 66"/>
        <p:cNvGrpSpPr/>
        <p:nvPr/>
      </p:nvGrpSpPr>
      <p:grpSpPr>
        <a:xfrm>
          <a:off x="0" y="0"/>
          <a:ext cx="0" cy="0"/>
          <a:chOff x="0" y="0"/>
          <a:chExt cx="0" cy="0"/>
        </a:xfrm>
      </p:grpSpPr>
      <p:sp>
        <p:nvSpPr>
          <p:cNvPr id="67" name="Shape 67"/>
          <p:cNvSpPr txBox="1"/>
          <p:nvPr>
            <p:ph type="title"/>
          </p:nvPr>
        </p:nvSpPr>
        <p:spPr>
          <a:xfrm>
            <a:off x="457200" y="205978"/>
            <a:ext cx="8229600" cy="857400"/>
          </a:xfrm>
          <a:prstGeom prst="rect">
            <a:avLst/>
          </a:prstGeom>
          <a:noFill/>
          <a:ln>
            <a:noFill/>
          </a:ln>
        </p:spPr>
        <p:txBody>
          <a:bodyPr anchorCtr="0" anchor="b" bIns="91425" lIns="91425" rIns="91425" tIns="91425"/>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cxnSp>
        <p:nvCxnSpPr>
          <p:cNvPr id="68" name="Shape 68"/>
          <p:cNvCxnSpPr/>
          <p:nvPr/>
        </p:nvCxnSpPr>
        <p:spPr>
          <a:xfrm>
            <a:off x="457200" y="1143000"/>
            <a:ext cx="8229600" cy="0"/>
          </a:xfrm>
          <a:prstGeom prst="straightConnector1">
            <a:avLst/>
          </a:prstGeom>
          <a:noFill/>
          <a:ln cap="flat" w="50800">
            <a:solidFill>
              <a:schemeClr val="accent1"/>
            </a:solidFill>
            <a:prstDash val="solid"/>
            <a:round/>
            <a:headEnd len="med" w="med" type="none"/>
            <a:tailEnd len="med" w="med" type="none"/>
          </a:ln>
        </p:spPr>
      </p:cxnSp>
      <p:pic>
        <p:nvPicPr>
          <p:cNvPr id="69" name="Shape 69"/>
          <p:cNvPicPr preferRelativeResize="0"/>
          <p:nvPr/>
        </p:nvPicPr>
        <p:blipFill rotWithShape="1">
          <a:blip r:embed="rId2">
            <a:alphaModFix amt="5000"/>
          </a:blip>
          <a:srcRect b="0" l="0" r="0" t="0"/>
          <a:stretch/>
        </p:blipFill>
        <p:spPr>
          <a:xfrm>
            <a:off x="2062150" y="1486600"/>
            <a:ext cx="5019600" cy="3152699"/>
          </a:xfrm>
          <a:prstGeom prst="rect">
            <a:avLst/>
          </a:prstGeom>
          <a:noFill/>
          <a:ln>
            <a:noFill/>
          </a:ln>
        </p:spPr>
      </p:pic>
      <p:sp>
        <p:nvSpPr>
          <p:cNvPr id="70" name="Shape 70"/>
          <p:cNvSpPr txBox="1"/>
          <p:nvPr>
            <p:ph idx="12" type="sldNum"/>
          </p:nvPr>
        </p:nvSpPr>
        <p:spPr>
          <a:xfrm>
            <a:off x="8556782" y="4749850"/>
            <a:ext cx="548699" cy="393600"/>
          </a:xfrm>
          <a:prstGeom prst="rect">
            <a:avLst/>
          </a:prstGeom>
          <a:noFill/>
          <a:ln>
            <a:noFill/>
          </a:ln>
        </p:spPr>
        <p:txBody>
          <a:bodyPr anchorCtr="0" anchor="ctr" bIns="91425" lIns="91425" rIns="91425" tIns="91425">
            <a:noAutofit/>
          </a:bodyPr>
          <a:lstStyle>
            <a:lvl1pPr indent="0" marL="0" marR="0" rtl="0" algn="r">
              <a:lnSpc>
                <a:spcPct val="100000"/>
              </a:lnSpc>
              <a:spcBef>
                <a:spcPts val="0"/>
              </a:spcBef>
              <a:spcAft>
                <a:spcPts val="0"/>
              </a:spcAft>
              <a:buNone/>
              <a:defRPr b="0" baseline="0" i="0" sz="1300" u="none" cap="none" strike="noStrike">
                <a:solidFill>
                  <a:schemeClr val="dk1"/>
                </a:solidFill>
                <a:latin typeface="Arial"/>
                <a:ea typeface="Arial"/>
                <a:cs typeface="Arial"/>
                <a:sym typeface="Arial"/>
              </a:defRPr>
            </a:lvl1pPr>
          </a:lstStyle>
          <a:p>
            <a:pPr indent="0" lvl="0" marL="0">
              <a:spcBef>
                <a:spcPts val="0"/>
              </a:spcBef>
              <a:buClr>
                <a:schemeClr val="dk1"/>
              </a:buClr>
              <a:buSzPct val="25000"/>
              <a:buFont typeface="Arial"/>
              <a:buNone/>
            </a:pPr>
            <a:fld id="{00000000-1234-1234-1234-123412341234}" type="slidenum">
              <a:rPr lang="en"/>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ption">
    <p:spTree>
      <p:nvGrpSpPr>
        <p:cNvPr id="71" name="Shape 71"/>
        <p:cNvGrpSpPr/>
        <p:nvPr/>
      </p:nvGrpSpPr>
      <p:grpSpPr>
        <a:xfrm>
          <a:off x="0" y="0"/>
          <a:ext cx="0" cy="0"/>
          <a:chOff x="0" y="0"/>
          <a:chExt cx="0" cy="0"/>
        </a:xfrm>
      </p:grpSpPr>
      <p:sp>
        <p:nvSpPr>
          <p:cNvPr id="72" name="Shape 72"/>
          <p:cNvSpPr txBox="1"/>
          <p:nvPr>
            <p:ph idx="1" type="body"/>
          </p:nvPr>
        </p:nvSpPr>
        <p:spPr>
          <a:xfrm>
            <a:off x="457200" y="4406308"/>
            <a:ext cx="8229600" cy="519599"/>
          </a:xfrm>
          <a:prstGeom prst="rect">
            <a:avLst/>
          </a:prstGeom>
          <a:noFill/>
          <a:ln>
            <a:noFill/>
          </a:ln>
        </p:spPr>
        <p:txBody>
          <a:bodyPr anchorCtr="0" anchor="t" bIns="91425" lIns="91425" rIns="91425" tIns="91425"/>
          <a:lstStyle>
            <a:lvl1pPr rtl="0" algn="ctr">
              <a:spcBef>
                <a:spcPts val="0"/>
              </a:spcBef>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cxnSp>
        <p:nvCxnSpPr>
          <p:cNvPr id="73" name="Shape 73"/>
          <p:cNvCxnSpPr/>
          <p:nvPr/>
        </p:nvCxnSpPr>
        <p:spPr>
          <a:xfrm>
            <a:off x="457200" y="4317760"/>
            <a:ext cx="8229600" cy="0"/>
          </a:xfrm>
          <a:prstGeom prst="straightConnector1">
            <a:avLst/>
          </a:prstGeom>
          <a:noFill/>
          <a:ln cap="flat" w="50800">
            <a:solidFill>
              <a:schemeClr val="lt2"/>
            </a:solidFill>
            <a:prstDash val="solid"/>
            <a:round/>
            <a:headEnd len="med" w="med" type="none"/>
            <a:tailEnd len="med" w="med" type="none"/>
          </a:ln>
        </p:spPr>
      </p:cxnSp>
      <p:pic>
        <p:nvPicPr>
          <p:cNvPr id="74" name="Shape 74"/>
          <p:cNvPicPr preferRelativeResize="0"/>
          <p:nvPr/>
        </p:nvPicPr>
        <p:blipFill rotWithShape="1">
          <a:blip r:embed="rId2">
            <a:alphaModFix amt="5000"/>
          </a:blip>
          <a:srcRect b="0" l="0" r="0" t="0"/>
          <a:stretch/>
        </p:blipFill>
        <p:spPr>
          <a:xfrm>
            <a:off x="2062161" y="995362"/>
            <a:ext cx="5019600" cy="3152699"/>
          </a:xfrm>
          <a:prstGeom prst="rect">
            <a:avLst/>
          </a:prstGeom>
          <a:noFill/>
          <a:ln>
            <a:noFill/>
          </a:ln>
        </p:spPr>
      </p:pic>
      <p:sp>
        <p:nvSpPr>
          <p:cNvPr id="75" name="Shape 75"/>
          <p:cNvSpPr txBox="1"/>
          <p:nvPr>
            <p:ph idx="12" type="sldNum"/>
          </p:nvPr>
        </p:nvSpPr>
        <p:spPr>
          <a:xfrm>
            <a:off x="8556782" y="4749850"/>
            <a:ext cx="548699" cy="393600"/>
          </a:xfrm>
          <a:prstGeom prst="rect">
            <a:avLst/>
          </a:prstGeom>
          <a:noFill/>
          <a:ln>
            <a:noFill/>
          </a:ln>
        </p:spPr>
        <p:txBody>
          <a:bodyPr anchorCtr="0" anchor="ctr" bIns="91425" lIns="91425" rIns="91425" tIns="91425">
            <a:noAutofit/>
          </a:bodyPr>
          <a:lstStyle>
            <a:lvl1pPr indent="0" marL="0" marR="0" rtl="0" algn="r">
              <a:lnSpc>
                <a:spcPct val="100000"/>
              </a:lnSpc>
              <a:spcBef>
                <a:spcPts val="0"/>
              </a:spcBef>
              <a:spcAft>
                <a:spcPts val="0"/>
              </a:spcAft>
              <a:buNone/>
              <a:defRPr b="0" baseline="0" i="0" sz="1300" u="none" cap="none" strike="noStrike">
                <a:solidFill>
                  <a:schemeClr val="dk1"/>
                </a:solidFill>
                <a:latin typeface="Arial"/>
                <a:ea typeface="Arial"/>
                <a:cs typeface="Arial"/>
                <a:sym typeface="Arial"/>
              </a:defRPr>
            </a:lvl1pPr>
          </a:lstStyle>
          <a:p>
            <a:pPr indent="0" lvl="0" marL="0">
              <a:spcBef>
                <a:spcPts val="0"/>
              </a:spcBef>
              <a:buClr>
                <a:schemeClr val="dk1"/>
              </a:buClr>
              <a:buSzPct val="25000"/>
              <a:buFont typeface="Arial"/>
              <a:buNone/>
            </a:pPr>
            <a:fld id="{00000000-1234-1234-1234-123412341234}" type="slidenum">
              <a:rPr lang="en"/>
              <a:t>‹#›</a:t>
            </a:fld>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76" name="Shape 76"/>
        <p:cNvGrpSpPr/>
        <p:nvPr/>
      </p:nvGrpSpPr>
      <p:grpSpPr>
        <a:xfrm>
          <a:off x="0" y="0"/>
          <a:ext cx="0" cy="0"/>
          <a:chOff x="0" y="0"/>
          <a:chExt cx="0" cy="0"/>
        </a:xfrm>
      </p:grpSpPr>
      <p:cxnSp>
        <p:nvCxnSpPr>
          <p:cNvPr id="77" name="Shape 77"/>
          <p:cNvCxnSpPr/>
          <p:nvPr/>
        </p:nvCxnSpPr>
        <p:spPr>
          <a:xfrm>
            <a:off x="457200" y="113139"/>
            <a:ext cx="8229600" cy="0"/>
          </a:xfrm>
          <a:prstGeom prst="straightConnector1">
            <a:avLst/>
          </a:prstGeom>
          <a:noFill/>
          <a:ln cap="flat" w="50800">
            <a:solidFill>
              <a:schemeClr val="lt2"/>
            </a:solidFill>
            <a:prstDash val="solid"/>
            <a:round/>
            <a:headEnd len="med" w="med" type="none"/>
            <a:tailEnd len="med" w="med" type="none"/>
          </a:ln>
        </p:spPr>
      </p:cxnSp>
      <p:pic>
        <p:nvPicPr>
          <p:cNvPr id="78" name="Shape 78"/>
          <p:cNvPicPr preferRelativeResize="0"/>
          <p:nvPr/>
        </p:nvPicPr>
        <p:blipFill rotWithShape="1">
          <a:blip r:embed="rId2">
            <a:alphaModFix amt="5000"/>
          </a:blip>
          <a:srcRect b="0" l="0" r="0" t="0"/>
          <a:stretch/>
        </p:blipFill>
        <p:spPr>
          <a:xfrm>
            <a:off x="2062150" y="995350"/>
            <a:ext cx="5019600" cy="3152699"/>
          </a:xfrm>
          <a:prstGeom prst="rect">
            <a:avLst/>
          </a:prstGeom>
          <a:noFill/>
          <a:ln>
            <a:noFill/>
          </a:ln>
        </p:spPr>
      </p:pic>
      <p:sp>
        <p:nvSpPr>
          <p:cNvPr id="79" name="Shape 79"/>
          <p:cNvSpPr txBox="1"/>
          <p:nvPr>
            <p:ph idx="12" type="sldNum"/>
          </p:nvPr>
        </p:nvSpPr>
        <p:spPr>
          <a:xfrm>
            <a:off x="8556782" y="4749850"/>
            <a:ext cx="548699" cy="393600"/>
          </a:xfrm>
          <a:prstGeom prst="rect">
            <a:avLst/>
          </a:prstGeom>
          <a:noFill/>
          <a:ln>
            <a:noFill/>
          </a:ln>
        </p:spPr>
        <p:txBody>
          <a:bodyPr anchorCtr="0" anchor="ctr" bIns="91425" lIns="91425" rIns="91425" tIns="91425">
            <a:noAutofit/>
          </a:bodyPr>
          <a:lstStyle>
            <a:lvl1pPr indent="0" marL="0" marR="0" rtl="0" algn="r">
              <a:lnSpc>
                <a:spcPct val="100000"/>
              </a:lnSpc>
              <a:spcBef>
                <a:spcPts val="0"/>
              </a:spcBef>
              <a:spcAft>
                <a:spcPts val="0"/>
              </a:spcAft>
              <a:buNone/>
              <a:defRPr b="0" baseline="0" i="0" sz="1300" u="none" cap="none" strike="noStrike">
                <a:solidFill>
                  <a:schemeClr val="dk1"/>
                </a:solidFill>
                <a:latin typeface="Arial"/>
                <a:ea typeface="Arial"/>
                <a:cs typeface="Arial"/>
                <a:sym typeface="Arial"/>
              </a:defRPr>
            </a:lvl1pPr>
          </a:lstStyle>
          <a:p>
            <a:pPr indent="0" lvl="0" marL="0">
              <a:spcBef>
                <a:spcPts val="0"/>
              </a:spcBef>
              <a:buClr>
                <a:schemeClr val="dk1"/>
              </a:buClr>
              <a:buSzPct val="25000"/>
              <a:buFont typeface="Arial"/>
              <a:buNone/>
            </a:pPr>
            <a:fld id="{00000000-1234-1234-1234-123412341234}" type="slidenum">
              <a:rPr lang="en"/>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and Body">
    <p:spTree>
      <p:nvGrpSpPr>
        <p:cNvPr id="15" name="Shape 15"/>
        <p:cNvGrpSpPr/>
        <p:nvPr/>
      </p:nvGrpSpPr>
      <p:grpSpPr>
        <a:xfrm>
          <a:off x="0" y="0"/>
          <a:ext cx="0" cy="0"/>
          <a:chOff x="0" y="0"/>
          <a:chExt cx="0" cy="0"/>
        </a:xfrm>
      </p:grpSpPr>
      <p:sp>
        <p:nvSpPr>
          <p:cNvPr id="16" name="Shape 16"/>
          <p:cNvSpPr txBox="1"/>
          <p:nvPr>
            <p:ph type="title"/>
          </p:nvPr>
        </p:nvSpPr>
        <p:spPr>
          <a:xfrm>
            <a:off x="457200" y="205978"/>
            <a:ext cx="8229600" cy="857400"/>
          </a:xfrm>
          <a:prstGeom prst="rect">
            <a:avLst/>
          </a:prstGeom>
        </p:spPr>
        <p:txBody>
          <a:bodyPr anchorCtr="0" anchor="b" bIns="91425" lIns="91425" rIns="91425" tIns="91425"/>
          <a:lstStyle>
            <a:lvl1pPr rtl="0">
              <a:spcBef>
                <a:spcPts val="0"/>
              </a:spcBef>
              <a:defRPr>
                <a:solidFill>
                  <a:srgbClr val="DA0002"/>
                </a:solidFill>
              </a:defRPr>
            </a:lvl1pPr>
            <a:lvl2pPr rtl="0">
              <a:spcBef>
                <a:spcPts val="0"/>
              </a:spcBef>
              <a:defRPr>
                <a:solidFill>
                  <a:srgbClr val="DA0002"/>
                </a:solidFill>
              </a:defRPr>
            </a:lvl2pPr>
            <a:lvl3pPr rtl="0">
              <a:spcBef>
                <a:spcPts val="0"/>
              </a:spcBef>
              <a:defRPr>
                <a:solidFill>
                  <a:srgbClr val="DA0002"/>
                </a:solidFill>
              </a:defRPr>
            </a:lvl3pPr>
            <a:lvl4pPr rtl="0">
              <a:spcBef>
                <a:spcPts val="0"/>
              </a:spcBef>
              <a:defRPr>
                <a:solidFill>
                  <a:srgbClr val="DA0002"/>
                </a:solidFill>
              </a:defRPr>
            </a:lvl4pPr>
            <a:lvl5pPr rtl="0">
              <a:spcBef>
                <a:spcPts val="0"/>
              </a:spcBef>
              <a:defRPr>
                <a:solidFill>
                  <a:srgbClr val="DA0002"/>
                </a:solidFill>
              </a:defRPr>
            </a:lvl5pPr>
            <a:lvl6pPr rtl="0">
              <a:spcBef>
                <a:spcPts val="0"/>
              </a:spcBef>
              <a:defRPr>
                <a:solidFill>
                  <a:srgbClr val="DA0002"/>
                </a:solidFill>
              </a:defRPr>
            </a:lvl6pPr>
            <a:lvl7pPr rtl="0">
              <a:spcBef>
                <a:spcPts val="0"/>
              </a:spcBef>
              <a:defRPr>
                <a:solidFill>
                  <a:srgbClr val="DA0002"/>
                </a:solidFill>
              </a:defRPr>
            </a:lvl7pPr>
            <a:lvl8pPr rtl="0">
              <a:spcBef>
                <a:spcPts val="0"/>
              </a:spcBef>
              <a:defRPr>
                <a:solidFill>
                  <a:srgbClr val="DA0002"/>
                </a:solidFill>
              </a:defRPr>
            </a:lvl8pPr>
            <a:lvl9pPr rtl="0">
              <a:spcBef>
                <a:spcPts val="0"/>
              </a:spcBef>
              <a:defRPr>
                <a:solidFill>
                  <a:srgbClr val="DA0002"/>
                </a:solidFill>
              </a:defRPr>
            </a:lvl9pPr>
          </a:lstStyle>
          <a:p/>
        </p:txBody>
      </p:sp>
      <p:sp>
        <p:nvSpPr>
          <p:cNvPr id="17" name="Shape 17"/>
          <p:cNvSpPr txBox="1"/>
          <p:nvPr>
            <p:ph idx="1" type="body"/>
          </p:nvPr>
        </p:nvSpPr>
        <p:spPr>
          <a:xfrm>
            <a:off x="457200" y="1200150"/>
            <a:ext cx="8229600" cy="3725699"/>
          </a:xfrm>
          <a:prstGeom prst="rect">
            <a:avLst/>
          </a:prstGeom>
        </p:spPr>
        <p:txBody>
          <a:bodyPr anchorCtr="0" anchor="t" bIns="91425" lIns="91425" rIns="91425" tIns="91425"/>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cxnSp>
        <p:nvCxnSpPr>
          <p:cNvPr id="18" name="Shape 18"/>
          <p:cNvCxnSpPr/>
          <p:nvPr/>
        </p:nvCxnSpPr>
        <p:spPr>
          <a:xfrm>
            <a:off x="457200" y="1143000"/>
            <a:ext cx="8229600" cy="0"/>
          </a:xfrm>
          <a:prstGeom prst="straightConnector1">
            <a:avLst/>
          </a:prstGeom>
          <a:noFill/>
          <a:ln cap="flat" w="50800">
            <a:solidFill>
              <a:srgbClr val="DA0002"/>
            </a:solidFill>
            <a:prstDash val="solid"/>
            <a:round/>
            <a:headEnd len="med" w="med" type="none"/>
            <a:tailEnd len="med" w="med" type="none"/>
          </a:ln>
        </p:spPr>
      </p:cxnSp>
      <p:pic>
        <p:nvPicPr>
          <p:cNvPr id="19" name="Shape 19"/>
          <p:cNvPicPr preferRelativeResize="0"/>
          <p:nvPr/>
        </p:nvPicPr>
        <p:blipFill>
          <a:blip r:embed="rId2">
            <a:alphaModFix amt="5000"/>
          </a:blip>
          <a:stretch>
            <a:fillRect/>
          </a:stretch>
        </p:blipFill>
        <p:spPr>
          <a:xfrm>
            <a:off x="2062150" y="1486600"/>
            <a:ext cx="5019675" cy="3152775"/>
          </a:xfrm>
          <a:prstGeom prst="rect">
            <a:avLst/>
          </a:prstGeom>
          <a:noFill/>
          <a:ln>
            <a:noFill/>
          </a:ln>
        </p:spPr>
      </p:pic>
      <p:sp>
        <p:nvSpPr>
          <p:cNvPr id="20" name="Shape 20"/>
          <p:cNvSpPr txBox="1"/>
          <p:nvPr>
            <p:ph idx="12" type="sldNum"/>
          </p:nvPr>
        </p:nvSpPr>
        <p:spPr>
          <a:xfrm>
            <a:off x="8556783" y="4749850"/>
            <a:ext cx="548699" cy="393600"/>
          </a:xfrm>
          <a:prstGeom prst="rect">
            <a:avLst/>
          </a:prstGeom>
        </p:spPr>
        <p:txBody>
          <a:bodyPr anchorCtr="0" anchor="ctr" bIns="91425" lIns="91425" rIns="91425" tIns="91425">
            <a:noAutofit/>
          </a:bodyPr>
          <a:lstStyle>
            <a:lvl1pPr rtl="0">
              <a:spcBef>
                <a:spcPts val="0"/>
              </a:spcBef>
              <a:buNone/>
              <a:defRPr/>
            </a:lvl1pPr>
          </a:lstStyle>
          <a:p>
            <a:pPr lvl="0">
              <a:spcBef>
                <a:spcPts val="0"/>
              </a:spcBef>
              <a:buNone/>
            </a:pPr>
            <a:fld id="{00000000-1234-1234-1234-123412341234}" type="slidenum">
              <a:rPr lang="en"/>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and Two Columns">
    <p:spTree>
      <p:nvGrpSpPr>
        <p:cNvPr id="21" name="Shape 21"/>
        <p:cNvGrpSpPr/>
        <p:nvPr/>
      </p:nvGrpSpPr>
      <p:grpSpPr>
        <a:xfrm>
          <a:off x="0" y="0"/>
          <a:ext cx="0" cy="0"/>
          <a:chOff x="0" y="0"/>
          <a:chExt cx="0" cy="0"/>
        </a:xfrm>
      </p:grpSpPr>
      <p:sp>
        <p:nvSpPr>
          <p:cNvPr id="22" name="Shape 22"/>
          <p:cNvSpPr txBox="1"/>
          <p:nvPr>
            <p:ph type="title"/>
          </p:nvPr>
        </p:nvSpPr>
        <p:spPr>
          <a:xfrm>
            <a:off x="457200" y="205978"/>
            <a:ext cx="8229600" cy="857400"/>
          </a:xfrm>
          <a:prstGeom prst="rect">
            <a:avLst/>
          </a:prstGeom>
        </p:spPr>
        <p:txBody>
          <a:bodyPr anchorCtr="0" anchor="b" bIns="91425" lIns="91425" rIns="91425" tIns="91425"/>
          <a:lstStyle>
            <a:lvl1pPr rtl="0">
              <a:spcBef>
                <a:spcPts val="0"/>
              </a:spcBef>
              <a:defRPr>
                <a:solidFill>
                  <a:srgbClr val="DA0002"/>
                </a:solidFill>
              </a:defRPr>
            </a:lvl1pPr>
            <a:lvl2pPr rtl="0">
              <a:spcBef>
                <a:spcPts val="0"/>
              </a:spcBef>
              <a:defRPr>
                <a:solidFill>
                  <a:srgbClr val="DA0002"/>
                </a:solidFill>
              </a:defRPr>
            </a:lvl2pPr>
            <a:lvl3pPr rtl="0">
              <a:spcBef>
                <a:spcPts val="0"/>
              </a:spcBef>
              <a:defRPr>
                <a:solidFill>
                  <a:srgbClr val="DA0002"/>
                </a:solidFill>
              </a:defRPr>
            </a:lvl3pPr>
            <a:lvl4pPr rtl="0">
              <a:spcBef>
                <a:spcPts val="0"/>
              </a:spcBef>
              <a:defRPr>
                <a:solidFill>
                  <a:srgbClr val="DA0002"/>
                </a:solidFill>
              </a:defRPr>
            </a:lvl4pPr>
            <a:lvl5pPr rtl="0">
              <a:spcBef>
                <a:spcPts val="0"/>
              </a:spcBef>
              <a:defRPr>
                <a:solidFill>
                  <a:srgbClr val="DA0002"/>
                </a:solidFill>
              </a:defRPr>
            </a:lvl5pPr>
            <a:lvl6pPr rtl="0">
              <a:spcBef>
                <a:spcPts val="0"/>
              </a:spcBef>
              <a:defRPr>
                <a:solidFill>
                  <a:srgbClr val="DA0002"/>
                </a:solidFill>
              </a:defRPr>
            </a:lvl6pPr>
            <a:lvl7pPr rtl="0">
              <a:spcBef>
                <a:spcPts val="0"/>
              </a:spcBef>
              <a:defRPr>
                <a:solidFill>
                  <a:srgbClr val="DA0002"/>
                </a:solidFill>
              </a:defRPr>
            </a:lvl7pPr>
            <a:lvl8pPr rtl="0">
              <a:spcBef>
                <a:spcPts val="0"/>
              </a:spcBef>
              <a:defRPr>
                <a:solidFill>
                  <a:srgbClr val="DA0002"/>
                </a:solidFill>
              </a:defRPr>
            </a:lvl8pPr>
            <a:lvl9pPr rtl="0">
              <a:spcBef>
                <a:spcPts val="0"/>
              </a:spcBef>
              <a:defRPr>
                <a:solidFill>
                  <a:srgbClr val="DA0002"/>
                </a:solidFill>
              </a:defRPr>
            </a:lvl9pPr>
          </a:lstStyle>
          <a:p/>
        </p:txBody>
      </p:sp>
      <p:sp>
        <p:nvSpPr>
          <p:cNvPr id="23" name="Shape 23"/>
          <p:cNvSpPr txBox="1"/>
          <p:nvPr>
            <p:ph idx="1" type="body"/>
          </p:nvPr>
        </p:nvSpPr>
        <p:spPr>
          <a:xfrm>
            <a:off x="457200" y="1200150"/>
            <a:ext cx="3994500" cy="3725699"/>
          </a:xfrm>
          <a:prstGeom prst="rect">
            <a:avLst/>
          </a:prstGeom>
        </p:spPr>
        <p:txBody>
          <a:bodyPr anchorCtr="0" anchor="t" bIns="91425" lIns="91425" rIns="91425" tIns="91425"/>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24" name="Shape 24"/>
          <p:cNvSpPr txBox="1"/>
          <p:nvPr>
            <p:ph idx="2" type="body"/>
          </p:nvPr>
        </p:nvSpPr>
        <p:spPr>
          <a:xfrm>
            <a:off x="4692273" y="1200150"/>
            <a:ext cx="3994500" cy="3725699"/>
          </a:xfrm>
          <a:prstGeom prst="rect">
            <a:avLst/>
          </a:prstGeom>
        </p:spPr>
        <p:txBody>
          <a:bodyPr anchorCtr="0" anchor="t" bIns="91425" lIns="91425" rIns="91425" tIns="91425"/>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cxnSp>
        <p:nvCxnSpPr>
          <p:cNvPr id="25" name="Shape 25"/>
          <p:cNvCxnSpPr/>
          <p:nvPr/>
        </p:nvCxnSpPr>
        <p:spPr>
          <a:xfrm>
            <a:off x="457200" y="1143000"/>
            <a:ext cx="8229600" cy="0"/>
          </a:xfrm>
          <a:prstGeom prst="straightConnector1">
            <a:avLst/>
          </a:prstGeom>
          <a:noFill/>
          <a:ln cap="flat" w="50800">
            <a:solidFill>
              <a:srgbClr val="DA0002"/>
            </a:solidFill>
            <a:prstDash val="solid"/>
            <a:round/>
            <a:headEnd len="med" w="med" type="none"/>
            <a:tailEnd len="med" w="med" type="none"/>
          </a:ln>
        </p:spPr>
      </p:cxnSp>
      <p:pic>
        <p:nvPicPr>
          <p:cNvPr id="26" name="Shape 26"/>
          <p:cNvPicPr preferRelativeResize="0"/>
          <p:nvPr/>
        </p:nvPicPr>
        <p:blipFill>
          <a:blip r:embed="rId2">
            <a:alphaModFix amt="5000"/>
          </a:blip>
          <a:stretch>
            <a:fillRect/>
          </a:stretch>
        </p:blipFill>
        <p:spPr>
          <a:xfrm>
            <a:off x="2062150" y="1486600"/>
            <a:ext cx="5019675" cy="3152775"/>
          </a:xfrm>
          <a:prstGeom prst="rect">
            <a:avLst/>
          </a:prstGeom>
          <a:noFill/>
          <a:ln>
            <a:noFill/>
          </a:ln>
        </p:spPr>
      </p:pic>
      <p:sp>
        <p:nvSpPr>
          <p:cNvPr id="27" name="Shape 27"/>
          <p:cNvSpPr txBox="1"/>
          <p:nvPr>
            <p:ph idx="12" type="sldNum"/>
          </p:nvPr>
        </p:nvSpPr>
        <p:spPr>
          <a:xfrm>
            <a:off x="8556783" y="4749850"/>
            <a:ext cx="548699" cy="393600"/>
          </a:xfrm>
          <a:prstGeom prst="rect">
            <a:avLst/>
          </a:prstGeom>
        </p:spPr>
        <p:txBody>
          <a:bodyPr anchorCtr="0" anchor="ctr" bIns="91425" lIns="91425" rIns="91425" tIns="91425">
            <a:noAutofit/>
          </a:bodyPr>
          <a:lstStyle>
            <a:lvl1pPr rtl="0">
              <a:spcBef>
                <a:spcPts val="0"/>
              </a:spcBef>
              <a:buNone/>
              <a:defRPr/>
            </a:lvl1pPr>
          </a:lstStyle>
          <a:p>
            <a:pPr lvl="0">
              <a:spcBef>
                <a:spcPts val="0"/>
              </a:spcBef>
              <a:buNone/>
            </a:pPr>
            <a:fld id="{00000000-1234-1234-1234-123412341234}" type="slidenum">
              <a:rPr lang="en"/>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28" name="Shape 28"/>
        <p:cNvGrpSpPr/>
        <p:nvPr/>
      </p:nvGrpSpPr>
      <p:grpSpPr>
        <a:xfrm>
          <a:off x="0" y="0"/>
          <a:ext cx="0" cy="0"/>
          <a:chOff x="0" y="0"/>
          <a:chExt cx="0" cy="0"/>
        </a:xfrm>
      </p:grpSpPr>
      <p:sp>
        <p:nvSpPr>
          <p:cNvPr id="29" name="Shape 29"/>
          <p:cNvSpPr txBox="1"/>
          <p:nvPr>
            <p:ph type="title"/>
          </p:nvPr>
        </p:nvSpPr>
        <p:spPr>
          <a:xfrm>
            <a:off x="457200" y="205978"/>
            <a:ext cx="8229600" cy="857400"/>
          </a:xfrm>
          <a:prstGeom prst="rect">
            <a:avLst/>
          </a:prstGeom>
        </p:spPr>
        <p:txBody>
          <a:bodyPr anchorCtr="0" anchor="b" bIns="91425" lIns="91425" rIns="91425" tIns="91425"/>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cxnSp>
        <p:nvCxnSpPr>
          <p:cNvPr id="30" name="Shape 30"/>
          <p:cNvCxnSpPr/>
          <p:nvPr/>
        </p:nvCxnSpPr>
        <p:spPr>
          <a:xfrm>
            <a:off x="457200" y="1143000"/>
            <a:ext cx="8229600" cy="0"/>
          </a:xfrm>
          <a:prstGeom prst="straightConnector1">
            <a:avLst/>
          </a:prstGeom>
          <a:noFill/>
          <a:ln cap="flat" w="50800">
            <a:solidFill>
              <a:schemeClr val="accent1"/>
            </a:solidFill>
            <a:prstDash val="solid"/>
            <a:round/>
            <a:headEnd len="med" w="med" type="none"/>
            <a:tailEnd len="med" w="med" type="none"/>
          </a:ln>
        </p:spPr>
      </p:cxnSp>
      <p:pic>
        <p:nvPicPr>
          <p:cNvPr id="31" name="Shape 31"/>
          <p:cNvPicPr preferRelativeResize="0"/>
          <p:nvPr/>
        </p:nvPicPr>
        <p:blipFill>
          <a:blip r:embed="rId2">
            <a:alphaModFix amt="5000"/>
          </a:blip>
          <a:stretch>
            <a:fillRect/>
          </a:stretch>
        </p:blipFill>
        <p:spPr>
          <a:xfrm>
            <a:off x="2062150" y="1486600"/>
            <a:ext cx="5019675" cy="3152775"/>
          </a:xfrm>
          <a:prstGeom prst="rect">
            <a:avLst/>
          </a:prstGeom>
          <a:noFill/>
          <a:ln>
            <a:noFill/>
          </a:ln>
        </p:spPr>
      </p:pic>
      <p:sp>
        <p:nvSpPr>
          <p:cNvPr id="32" name="Shape 32"/>
          <p:cNvSpPr txBox="1"/>
          <p:nvPr>
            <p:ph idx="12" type="sldNum"/>
          </p:nvPr>
        </p:nvSpPr>
        <p:spPr>
          <a:xfrm>
            <a:off x="8556783" y="4749850"/>
            <a:ext cx="548699" cy="393600"/>
          </a:xfrm>
          <a:prstGeom prst="rect">
            <a:avLst/>
          </a:prstGeom>
        </p:spPr>
        <p:txBody>
          <a:bodyPr anchorCtr="0" anchor="ctr" bIns="91425" lIns="91425" rIns="91425" tIns="91425">
            <a:noAutofit/>
          </a:bodyPr>
          <a:lstStyle>
            <a:lvl1pPr rtl="0">
              <a:spcBef>
                <a:spcPts val="0"/>
              </a:spcBef>
              <a:buNone/>
              <a:defRPr/>
            </a:lvl1pPr>
          </a:lstStyle>
          <a:p>
            <a:pPr lvl="0">
              <a:spcBef>
                <a:spcPts val="0"/>
              </a:spcBef>
              <a:buNone/>
            </a:pPr>
            <a:fld id="{00000000-1234-1234-1234-123412341234}" type="slidenum">
              <a:rPr lang="en"/>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ption">
    <p:spTree>
      <p:nvGrpSpPr>
        <p:cNvPr id="33" name="Shape 33"/>
        <p:cNvGrpSpPr/>
        <p:nvPr/>
      </p:nvGrpSpPr>
      <p:grpSpPr>
        <a:xfrm>
          <a:off x="0" y="0"/>
          <a:ext cx="0" cy="0"/>
          <a:chOff x="0" y="0"/>
          <a:chExt cx="0" cy="0"/>
        </a:xfrm>
      </p:grpSpPr>
      <p:sp>
        <p:nvSpPr>
          <p:cNvPr id="34" name="Shape 34"/>
          <p:cNvSpPr txBox="1"/>
          <p:nvPr>
            <p:ph idx="1" type="body"/>
          </p:nvPr>
        </p:nvSpPr>
        <p:spPr>
          <a:xfrm>
            <a:off x="457200" y="4406309"/>
            <a:ext cx="8229600" cy="519599"/>
          </a:xfrm>
          <a:prstGeom prst="rect">
            <a:avLst/>
          </a:prstGeom>
        </p:spPr>
        <p:txBody>
          <a:bodyPr anchorCtr="0" anchor="t" bIns="91425" lIns="91425" rIns="91425" tIns="91425"/>
          <a:lstStyle>
            <a:lvl1pPr rtl="0" algn="ctr">
              <a:spcBef>
                <a:spcPts val="0"/>
              </a:spcBef>
              <a:buSzPct val="100000"/>
              <a:buNone/>
              <a:defRPr sz="1800"/>
            </a:lvl1pPr>
          </a:lstStyle>
          <a:p/>
        </p:txBody>
      </p:sp>
      <p:cxnSp>
        <p:nvCxnSpPr>
          <p:cNvPr id="35" name="Shape 35"/>
          <p:cNvCxnSpPr/>
          <p:nvPr/>
        </p:nvCxnSpPr>
        <p:spPr>
          <a:xfrm>
            <a:off x="457200" y="4317760"/>
            <a:ext cx="8229600" cy="0"/>
          </a:xfrm>
          <a:prstGeom prst="straightConnector1">
            <a:avLst/>
          </a:prstGeom>
          <a:noFill/>
          <a:ln cap="flat" w="50800">
            <a:solidFill>
              <a:schemeClr val="lt2"/>
            </a:solidFill>
            <a:prstDash val="solid"/>
            <a:round/>
            <a:headEnd len="med" w="med" type="none"/>
            <a:tailEnd len="med" w="med" type="none"/>
          </a:ln>
        </p:spPr>
      </p:cxnSp>
      <p:pic>
        <p:nvPicPr>
          <p:cNvPr id="36" name="Shape 36"/>
          <p:cNvPicPr preferRelativeResize="0"/>
          <p:nvPr/>
        </p:nvPicPr>
        <p:blipFill>
          <a:blip r:embed="rId2">
            <a:alphaModFix amt="5000"/>
          </a:blip>
          <a:stretch>
            <a:fillRect/>
          </a:stretch>
        </p:blipFill>
        <p:spPr>
          <a:xfrm>
            <a:off x="2062162" y="995362"/>
            <a:ext cx="5019675" cy="3152775"/>
          </a:xfrm>
          <a:prstGeom prst="rect">
            <a:avLst/>
          </a:prstGeom>
          <a:noFill/>
          <a:ln>
            <a:noFill/>
          </a:ln>
        </p:spPr>
      </p:pic>
      <p:sp>
        <p:nvSpPr>
          <p:cNvPr id="37" name="Shape 37"/>
          <p:cNvSpPr txBox="1"/>
          <p:nvPr>
            <p:ph idx="12" type="sldNum"/>
          </p:nvPr>
        </p:nvSpPr>
        <p:spPr>
          <a:xfrm>
            <a:off x="8556783" y="4749850"/>
            <a:ext cx="548699" cy="393600"/>
          </a:xfrm>
          <a:prstGeom prst="rect">
            <a:avLst/>
          </a:prstGeom>
        </p:spPr>
        <p:txBody>
          <a:bodyPr anchorCtr="0" anchor="ctr" bIns="91425" lIns="91425" rIns="91425" tIns="91425">
            <a:noAutofit/>
          </a:bodyPr>
          <a:lstStyle>
            <a:lvl1pPr rtl="0">
              <a:spcBef>
                <a:spcPts val="0"/>
              </a:spcBef>
              <a:buNone/>
              <a:defRPr/>
            </a:lvl1pPr>
          </a:lstStyle>
          <a:p>
            <a:pPr lvl="0">
              <a:spcBef>
                <a:spcPts val="0"/>
              </a:spcBef>
              <a:buNone/>
            </a:pPr>
            <a:fld id="{00000000-1234-1234-1234-123412341234}" type="slidenum">
              <a:rPr lang="en"/>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38" name="Shape 38"/>
        <p:cNvGrpSpPr/>
        <p:nvPr/>
      </p:nvGrpSpPr>
      <p:grpSpPr>
        <a:xfrm>
          <a:off x="0" y="0"/>
          <a:ext cx="0" cy="0"/>
          <a:chOff x="0" y="0"/>
          <a:chExt cx="0" cy="0"/>
        </a:xfrm>
      </p:grpSpPr>
      <p:cxnSp>
        <p:nvCxnSpPr>
          <p:cNvPr id="39" name="Shape 39"/>
          <p:cNvCxnSpPr/>
          <p:nvPr/>
        </p:nvCxnSpPr>
        <p:spPr>
          <a:xfrm>
            <a:off x="457200" y="113139"/>
            <a:ext cx="8229600" cy="0"/>
          </a:xfrm>
          <a:prstGeom prst="straightConnector1">
            <a:avLst/>
          </a:prstGeom>
          <a:noFill/>
          <a:ln cap="flat" w="50800">
            <a:solidFill>
              <a:schemeClr val="lt2"/>
            </a:solidFill>
            <a:prstDash val="solid"/>
            <a:round/>
            <a:headEnd len="med" w="med" type="none"/>
            <a:tailEnd len="med" w="med" type="none"/>
          </a:ln>
        </p:spPr>
      </p:cxnSp>
      <p:pic>
        <p:nvPicPr>
          <p:cNvPr id="40" name="Shape 40"/>
          <p:cNvPicPr preferRelativeResize="0"/>
          <p:nvPr/>
        </p:nvPicPr>
        <p:blipFill>
          <a:blip r:embed="rId2">
            <a:alphaModFix amt="5000"/>
          </a:blip>
          <a:stretch>
            <a:fillRect/>
          </a:stretch>
        </p:blipFill>
        <p:spPr>
          <a:xfrm>
            <a:off x="2062150" y="995350"/>
            <a:ext cx="5019675" cy="3152775"/>
          </a:xfrm>
          <a:prstGeom prst="rect">
            <a:avLst/>
          </a:prstGeom>
          <a:noFill/>
          <a:ln>
            <a:noFill/>
          </a:ln>
        </p:spPr>
      </p:pic>
      <p:sp>
        <p:nvSpPr>
          <p:cNvPr id="41" name="Shape 41"/>
          <p:cNvSpPr txBox="1"/>
          <p:nvPr>
            <p:ph idx="12" type="sldNum"/>
          </p:nvPr>
        </p:nvSpPr>
        <p:spPr>
          <a:xfrm>
            <a:off x="8556783" y="4749850"/>
            <a:ext cx="548699" cy="393600"/>
          </a:xfrm>
          <a:prstGeom prst="rect">
            <a:avLst/>
          </a:prstGeom>
        </p:spPr>
        <p:txBody>
          <a:bodyPr anchorCtr="0" anchor="ctr" bIns="91425" lIns="91425" rIns="91425" tIns="91425">
            <a:noAutofit/>
          </a:bodyPr>
          <a:lstStyle>
            <a:lvl1pPr rtl="0">
              <a:spcBef>
                <a:spcPts val="0"/>
              </a:spcBef>
              <a:buNone/>
              <a:defRPr/>
            </a:lvl1pPr>
          </a:lstStyle>
          <a:p>
            <a:pPr lvl="0">
              <a:spcBef>
                <a:spcPts val="0"/>
              </a:spcBef>
              <a:buNone/>
            </a:pPr>
            <a:fld id="{00000000-1234-1234-1234-123412341234}" type="slidenum">
              <a:rPr lang="en"/>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and Body">
    <p:spTree>
      <p:nvGrpSpPr>
        <p:cNvPr id="47" name="Shape 47"/>
        <p:cNvGrpSpPr/>
        <p:nvPr/>
      </p:nvGrpSpPr>
      <p:grpSpPr>
        <a:xfrm>
          <a:off x="0" y="0"/>
          <a:ext cx="0" cy="0"/>
          <a:chOff x="0" y="0"/>
          <a:chExt cx="0" cy="0"/>
        </a:xfrm>
      </p:grpSpPr>
      <p:sp>
        <p:nvSpPr>
          <p:cNvPr id="48" name="Shape 48"/>
          <p:cNvSpPr txBox="1"/>
          <p:nvPr>
            <p:ph type="title"/>
          </p:nvPr>
        </p:nvSpPr>
        <p:spPr>
          <a:xfrm>
            <a:off x="457200" y="205978"/>
            <a:ext cx="8229600" cy="857400"/>
          </a:xfrm>
          <a:prstGeom prst="rect">
            <a:avLst/>
          </a:prstGeom>
          <a:noFill/>
          <a:ln>
            <a:noFill/>
          </a:ln>
        </p:spPr>
        <p:txBody>
          <a:bodyPr anchorCtr="0" anchor="b" bIns="91425" lIns="91425" rIns="91425" tIns="91425"/>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49" name="Shape 49"/>
          <p:cNvSpPr txBox="1"/>
          <p:nvPr>
            <p:ph idx="1" type="body"/>
          </p:nvPr>
        </p:nvSpPr>
        <p:spPr>
          <a:xfrm>
            <a:off x="457200" y="1200150"/>
            <a:ext cx="8229600" cy="3725699"/>
          </a:xfrm>
          <a:prstGeom prst="rect">
            <a:avLst/>
          </a:prstGeom>
          <a:noFill/>
          <a:ln>
            <a:noFill/>
          </a:ln>
        </p:spPr>
        <p:txBody>
          <a:bodyPr anchorCtr="0" anchor="t" bIns="91425" lIns="91425" rIns="91425" tIns="91425"/>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cxnSp>
        <p:nvCxnSpPr>
          <p:cNvPr id="50" name="Shape 50"/>
          <p:cNvCxnSpPr/>
          <p:nvPr/>
        </p:nvCxnSpPr>
        <p:spPr>
          <a:xfrm>
            <a:off x="457200" y="1143000"/>
            <a:ext cx="8229600" cy="0"/>
          </a:xfrm>
          <a:prstGeom prst="straightConnector1">
            <a:avLst/>
          </a:prstGeom>
          <a:noFill/>
          <a:ln cap="flat" w="50800">
            <a:solidFill>
              <a:srgbClr val="DA0002"/>
            </a:solidFill>
            <a:prstDash val="solid"/>
            <a:round/>
            <a:headEnd len="med" w="med" type="none"/>
            <a:tailEnd len="med" w="med" type="none"/>
          </a:ln>
        </p:spPr>
      </p:cxnSp>
      <p:pic>
        <p:nvPicPr>
          <p:cNvPr id="51" name="Shape 51"/>
          <p:cNvPicPr preferRelativeResize="0"/>
          <p:nvPr/>
        </p:nvPicPr>
        <p:blipFill rotWithShape="1">
          <a:blip r:embed="rId2">
            <a:alphaModFix amt="5000"/>
          </a:blip>
          <a:srcRect b="0" l="0" r="0" t="0"/>
          <a:stretch/>
        </p:blipFill>
        <p:spPr>
          <a:xfrm>
            <a:off x="2062150" y="1486600"/>
            <a:ext cx="5019600" cy="3152699"/>
          </a:xfrm>
          <a:prstGeom prst="rect">
            <a:avLst/>
          </a:prstGeom>
          <a:noFill/>
          <a:ln>
            <a:noFill/>
          </a:ln>
        </p:spPr>
      </p:pic>
      <p:sp>
        <p:nvSpPr>
          <p:cNvPr id="52" name="Shape 52"/>
          <p:cNvSpPr txBox="1"/>
          <p:nvPr>
            <p:ph idx="12" type="sldNum"/>
          </p:nvPr>
        </p:nvSpPr>
        <p:spPr>
          <a:xfrm>
            <a:off x="8556782" y="4749850"/>
            <a:ext cx="548699" cy="393600"/>
          </a:xfrm>
          <a:prstGeom prst="rect">
            <a:avLst/>
          </a:prstGeom>
          <a:noFill/>
          <a:ln>
            <a:noFill/>
          </a:ln>
        </p:spPr>
        <p:txBody>
          <a:bodyPr anchorCtr="0" anchor="ctr" bIns="91425" lIns="91425" rIns="91425" tIns="91425">
            <a:noAutofit/>
          </a:bodyPr>
          <a:lstStyle>
            <a:lvl1pPr indent="0" marL="0" marR="0" rtl="0" algn="r">
              <a:lnSpc>
                <a:spcPct val="100000"/>
              </a:lnSpc>
              <a:spcBef>
                <a:spcPts val="0"/>
              </a:spcBef>
              <a:spcAft>
                <a:spcPts val="0"/>
              </a:spcAft>
              <a:buNone/>
              <a:defRPr b="0" baseline="0" i="0" sz="1300" u="none" cap="none" strike="noStrike">
                <a:solidFill>
                  <a:schemeClr val="dk1"/>
                </a:solidFill>
                <a:latin typeface="Arial"/>
                <a:ea typeface="Arial"/>
                <a:cs typeface="Arial"/>
                <a:sym typeface="Arial"/>
              </a:defRPr>
            </a:lvl1pPr>
          </a:lstStyle>
          <a:p>
            <a:pPr indent="0" lvl="0" marL="0">
              <a:spcBef>
                <a:spcPts val="0"/>
              </a:spcBef>
              <a:buClr>
                <a:schemeClr val="dk1"/>
              </a:buClr>
              <a:buSzPct val="25000"/>
              <a:buFont typeface="Arial"/>
              <a:buNone/>
            </a:pPr>
            <a:fld id="{00000000-1234-1234-1234-123412341234}" type="slidenum">
              <a:rPr lang="en"/>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53" name="Shape 53"/>
        <p:cNvGrpSpPr/>
        <p:nvPr/>
      </p:nvGrpSpPr>
      <p:grpSpPr>
        <a:xfrm>
          <a:off x="0" y="0"/>
          <a:ext cx="0" cy="0"/>
          <a:chOff x="0" y="0"/>
          <a:chExt cx="0" cy="0"/>
        </a:xfrm>
      </p:grpSpPr>
      <p:pic>
        <p:nvPicPr>
          <p:cNvPr id="54" name="Shape 54"/>
          <p:cNvPicPr preferRelativeResize="0"/>
          <p:nvPr/>
        </p:nvPicPr>
        <p:blipFill rotWithShape="1">
          <a:blip r:embed="rId2">
            <a:alphaModFix amt="5000"/>
          </a:blip>
          <a:srcRect b="0" l="0" r="0" t="0"/>
          <a:stretch/>
        </p:blipFill>
        <p:spPr>
          <a:xfrm>
            <a:off x="2176135" y="517625"/>
            <a:ext cx="4791600" cy="3009600"/>
          </a:xfrm>
          <a:prstGeom prst="rect">
            <a:avLst/>
          </a:prstGeom>
          <a:noFill/>
          <a:ln>
            <a:noFill/>
          </a:ln>
        </p:spPr>
      </p:pic>
      <p:sp>
        <p:nvSpPr>
          <p:cNvPr id="55" name="Shape 55"/>
          <p:cNvSpPr txBox="1"/>
          <p:nvPr>
            <p:ph type="ctrTitle"/>
          </p:nvPr>
        </p:nvSpPr>
        <p:spPr>
          <a:xfrm>
            <a:off x="457200" y="563749"/>
            <a:ext cx="8229600" cy="2536499"/>
          </a:xfrm>
          <a:prstGeom prst="rect">
            <a:avLst/>
          </a:prstGeom>
          <a:noFill/>
          <a:ln>
            <a:noFill/>
          </a:ln>
        </p:spPr>
        <p:txBody>
          <a:bodyPr anchorCtr="0" anchor="t" bIns="91425" lIns="91425" rIns="91425" tIns="91425"/>
          <a:lstStyle>
            <a:lvl1pPr indent="0" marL="0" marR="0" rtl="0" algn="l">
              <a:lnSpc>
                <a:spcPct val="100000"/>
              </a:lnSpc>
              <a:spcBef>
                <a:spcPts val="0"/>
              </a:spcBef>
              <a:spcAft>
                <a:spcPts val="0"/>
              </a:spcAft>
              <a:buClr>
                <a:schemeClr val="accent1"/>
              </a:buClr>
              <a:buFont typeface="Arial"/>
              <a:buNone/>
              <a:defRPr/>
            </a:lvl1pPr>
            <a:lvl2pPr indent="0" marL="0" marR="0" rtl="0" algn="l">
              <a:lnSpc>
                <a:spcPct val="100000"/>
              </a:lnSpc>
              <a:spcBef>
                <a:spcPts val="0"/>
              </a:spcBef>
              <a:spcAft>
                <a:spcPts val="0"/>
              </a:spcAft>
              <a:buClr>
                <a:schemeClr val="accent1"/>
              </a:buClr>
              <a:buFont typeface="Arial"/>
              <a:buNone/>
              <a:defRPr/>
            </a:lvl2pPr>
            <a:lvl3pPr indent="0" marL="0" marR="0" rtl="0" algn="l">
              <a:spcBef>
                <a:spcPts val="0"/>
              </a:spcBef>
              <a:buClr>
                <a:schemeClr val="accent1"/>
              </a:buClr>
              <a:buFont typeface="Arial"/>
              <a:buNone/>
              <a:defRPr/>
            </a:lvl3pPr>
            <a:lvl4pPr indent="0" marL="0" marR="0" rtl="0" algn="l">
              <a:spcBef>
                <a:spcPts val="0"/>
              </a:spcBef>
              <a:buClr>
                <a:schemeClr val="accent1"/>
              </a:buClr>
              <a:buFont typeface="Arial"/>
              <a:buNone/>
              <a:defRPr/>
            </a:lvl4pPr>
            <a:lvl5pPr indent="0" marL="0" marR="0" rtl="0" algn="l">
              <a:spcBef>
                <a:spcPts val="0"/>
              </a:spcBef>
              <a:buClr>
                <a:schemeClr val="accent1"/>
              </a:buClr>
              <a:buFont typeface="Arial"/>
              <a:buNone/>
              <a:defRPr/>
            </a:lvl5pPr>
            <a:lvl6pPr indent="0" marL="0" marR="0" rtl="0" algn="l">
              <a:spcBef>
                <a:spcPts val="0"/>
              </a:spcBef>
              <a:buClr>
                <a:schemeClr val="accent1"/>
              </a:buClr>
              <a:buFont typeface="Arial"/>
              <a:buNone/>
              <a:defRPr/>
            </a:lvl6pPr>
            <a:lvl7pPr indent="0" marL="0" marR="0" rtl="0" algn="l">
              <a:spcBef>
                <a:spcPts val="0"/>
              </a:spcBef>
              <a:buClr>
                <a:schemeClr val="accent1"/>
              </a:buClr>
              <a:buFont typeface="Arial"/>
              <a:buNone/>
              <a:defRPr/>
            </a:lvl7pPr>
            <a:lvl8pPr indent="0" marL="0" marR="0" rtl="0" algn="l">
              <a:spcBef>
                <a:spcPts val="0"/>
              </a:spcBef>
              <a:buClr>
                <a:schemeClr val="accent1"/>
              </a:buClr>
              <a:buFont typeface="Arial"/>
              <a:buNone/>
              <a:defRPr/>
            </a:lvl8pPr>
            <a:lvl9pPr indent="0" marL="0" marR="0" rtl="0" algn="l">
              <a:spcBef>
                <a:spcPts val="0"/>
              </a:spcBef>
              <a:buClr>
                <a:schemeClr val="accent1"/>
              </a:buClr>
              <a:buFont typeface="Arial"/>
              <a:buNone/>
              <a:defRPr/>
            </a:lvl9pPr>
          </a:lstStyle>
          <a:p/>
        </p:txBody>
      </p:sp>
      <p:sp>
        <p:nvSpPr>
          <p:cNvPr id="56" name="Shape 56"/>
          <p:cNvSpPr txBox="1"/>
          <p:nvPr>
            <p:ph idx="1" type="subTitle"/>
          </p:nvPr>
        </p:nvSpPr>
        <p:spPr>
          <a:xfrm>
            <a:off x="560825" y="3716400"/>
            <a:ext cx="8125800" cy="1232699"/>
          </a:xfrm>
          <a:prstGeom prst="rect">
            <a:avLst/>
          </a:prstGeom>
          <a:noFill/>
          <a:ln>
            <a:noFill/>
          </a:ln>
        </p:spPr>
        <p:txBody>
          <a:bodyPr anchorCtr="0" anchor="t" bIns="91425" lIns="91425" rIns="91425" tIns="91425"/>
          <a:lstStyle>
            <a:lvl1pPr indent="0" marL="0" marR="0" rtl="0" algn="l">
              <a:lnSpc>
                <a:spcPct val="100000"/>
              </a:lnSpc>
              <a:spcBef>
                <a:spcPts val="0"/>
              </a:spcBef>
              <a:spcAft>
                <a:spcPts val="0"/>
              </a:spcAft>
              <a:buClr>
                <a:schemeClr val="dk2"/>
              </a:buClr>
              <a:buFont typeface="Arial"/>
              <a:buNone/>
              <a:defRPr/>
            </a:lvl1pPr>
            <a:lvl2pPr indent="0" marL="0" marR="0" rtl="0" algn="l">
              <a:lnSpc>
                <a:spcPct val="100000"/>
              </a:lnSpc>
              <a:spcBef>
                <a:spcPts val="0"/>
              </a:spcBef>
              <a:spcAft>
                <a:spcPts val="0"/>
              </a:spcAft>
              <a:buClr>
                <a:schemeClr val="dk2"/>
              </a:buClr>
              <a:buFont typeface="Arial"/>
              <a:buNone/>
              <a:defRPr/>
            </a:lvl2pPr>
            <a:lvl3pPr indent="0" marL="0" marR="0" rtl="0" algn="l">
              <a:lnSpc>
                <a:spcPct val="100000"/>
              </a:lnSpc>
              <a:spcBef>
                <a:spcPts val="0"/>
              </a:spcBef>
              <a:spcAft>
                <a:spcPts val="0"/>
              </a:spcAft>
              <a:buClr>
                <a:schemeClr val="dk2"/>
              </a:buClr>
              <a:buFont typeface="Arial"/>
              <a:buNone/>
              <a:defRPr/>
            </a:lvl3pPr>
            <a:lvl4pPr indent="0" marL="0" marR="0" rtl="0" algn="l">
              <a:lnSpc>
                <a:spcPct val="100000"/>
              </a:lnSpc>
              <a:spcBef>
                <a:spcPts val="0"/>
              </a:spcBef>
              <a:spcAft>
                <a:spcPts val="0"/>
              </a:spcAft>
              <a:buClr>
                <a:schemeClr val="dk2"/>
              </a:buClr>
              <a:buFont typeface="Arial"/>
              <a:buNone/>
              <a:defRPr/>
            </a:lvl4pPr>
            <a:lvl5pPr indent="0" marL="0" marR="0" rtl="0" algn="l">
              <a:lnSpc>
                <a:spcPct val="100000"/>
              </a:lnSpc>
              <a:spcBef>
                <a:spcPts val="0"/>
              </a:spcBef>
              <a:spcAft>
                <a:spcPts val="0"/>
              </a:spcAft>
              <a:buClr>
                <a:schemeClr val="dk2"/>
              </a:buClr>
              <a:buFont typeface="Arial"/>
              <a:buNone/>
              <a:defRPr/>
            </a:lvl5pPr>
            <a:lvl6pPr indent="0" marL="0" marR="0" rtl="0" algn="l">
              <a:lnSpc>
                <a:spcPct val="100000"/>
              </a:lnSpc>
              <a:spcBef>
                <a:spcPts val="0"/>
              </a:spcBef>
              <a:spcAft>
                <a:spcPts val="0"/>
              </a:spcAft>
              <a:buClr>
                <a:schemeClr val="dk2"/>
              </a:buClr>
              <a:buFont typeface="Arial"/>
              <a:buNone/>
              <a:defRPr/>
            </a:lvl6pPr>
            <a:lvl7pPr indent="0" marL="0" marR="0" rtl="0" algn="l">
              <a:lnSpc>
                <a:spcPct val="100000"/>
              </a:lnSpc>
              <a:spcBef>
                <a:spcPts val="0"/>
              </a:spcBef>
              <a:spcAft>
                <a:spcPts val="0"/>
              </a:spcAft>
              <a:buClr>
                <a:schemeClr val="dk2"/>
              </a:buClr>
              <a:buFont typeface="Arial"/>
              <a:buNone/>
              <a:defRPr/>
            </a:lvl7pPr>
            <a:lvl8pPr indent="0" marL="0" marR="0" rtl="0" algn="l">
              <a:lnSpc>
                <a:spcPct val="100000"/>
              </a:lnSpc>
              <a:spcBef>
                <a:spcPts val="0"/>
              </a:spcBef>
              <a:spcAft>
                <a:spcPts val="0"/>
              </a:spcAft>
              <a:buClr>
                <a:schemeClr val="dk2"/>
              </a:buClr>
              <a:buFont typeface="Arial"/>
              <a:buNone/>
              <a:defRPr/>
            </a:lvl8pPr>
            <a:lvl9pPr indent="0" marL="0" marR="0" rtl="0" algn="l">
              <a:lnSpc>
                <a:spcPct val="100000"/>
              </a:lnSpc>
              <a:spcBef>
                <a:spcPts val="0"/>
              </a:spcBef>
              <a:spcAft>
                <a:spcPts val="0"/>
              </a:spcAft>
              <a:buClr>
                <a:schemeClr val="dk2"/>
              </a:buClr>
              <a:buFont typeface="Arial"/>
              <a:buNone/>
              <a:defRPr/>
            </a:lvl9pPr>
          </a:lstStyle>
          <a:p/>
        </p:txBody>
      </p:sp>
      <p:cxnSp>
        <p:nvCxnSpPr>
          <p:cNvPr id="57" name="Shape 57"/>
          <p:cNvCxnSpPr/>
          <p:nvPr/>
        </p:nvCxnSpPr>
        <p:spPr>
          <a:xfrm>
            <a:off x="457200" y="411479"/>
            <a:ext cx="8229600" cy="0"/>
          </a:xfrm>
          <a:prstGeom prst="straightConnector1">
            <a:avLst/>
          </a:prstGeom>
          <a:noFill/>
          <a:ln cap="flat" w="57150">
            <a:solidFill>
              <a:schemeClr val="accent1"/>
            </a:solidFill>
            <a:prstDash val="solid"/>
            <a:round/>
            <a:headEnd len="med" w="med" type="none"/>
            <a:tailEnd len="med" w="med" type="none"/>
          </a:ln>
        </p:spPr>
      </p:cxnSp>
      <p:cxnSp>
        <p:nvCxnSpPr>
          <p:cNvPr id="58" name="Shape 58"/>
          <p:cNvCxnSpPr/>
          <p:nvPr/>
        </p:nvCxnSpPr>
        <p:spPr>
          <a:xfrm>
            <a:off x="457200" y="3633382"/>
            <a:ext cx="8229600" cy="0"/>
          </a:xfrm>
          <a:prstGeom prst="straightConnector1">
            <a:avLst/>
          </a:prstGeom>
          <a:noFill/>
          <a:ln cap="flat" w="57150">
            <a:solidFill>
              <a:schemeClr val="accent1"/>
            </a:solidFill>
            <a:prstDash val="solid"/>
            <a:round/>
            <a:headEnd len="med" w="med" type="none"/>
            <a:tailEnd len="med" w="med" type="none"/>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and Two Columns">
    <p:spTree>
      <p:nvGrpSpPr>
        <p:cNvPr id="59" name="Shape 59"/>
        <p:cNvGrpSpPr/>
        <p:nvPr/>
      </p:nvGrpSpPr>
      <p:grpSpPr>
        <a:xfrm>
          <a:off x="0" y="0"/>
          <a:ext cx="0" cy="0"/>
          <a:chOff x="0" y="0"/>
          <a:chExt cx="0" cy="0"/>
        </a:xfrm>
      </p:grpSpPr>
      <p:sp>
        <p:nvSpPr>
          <p:cNvPr id="60" name="Shape 60"/>
          <p:cNvSpPr txBox="1"/>
          <p:nvPr>
            <p:ph type="title"/>
          </p:nvPr>
        </p:nvSpPr>
        <p:spPr>
          <a:xfrm>
            <a:off x="457200" y="205978"/>
            <a:ext cx="8229600" cy="857400"/>
          </a:xfrm>
          <a:prstGeom prst="rect">
            <a:avLst/>
          </a:prstGeom>
          <a:noFill/>
          <a:ln>
            <a:noFill/>
          </a:ln>
        </p:spPr>
        <p:txBody>
          <a:bodyPr anchorCtr="0" anchor="b" bIns="91425" lIns="91425" rIns="91425" tIns="91425"/>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61" name="Shape 61"/>
          <p:cNvSpPr txBox="1"/>
          <p:nvPr>
            <p:ph idx="1" type="body"/>
          </p:nvPr>
        </p:nvSpPr>
        <p:spPr>
          <a:xfrm>
            <a:off x="457200" y="1200150"/>
            <a:ext cx="3994500" cy="3725699"/>
          </a:xfrm>
          <a:prstGeom prst="rect">
            <a:avLst/>
          </a:prstGeom>
          <a:noFill/>
          <a:ln>
            <a:noFill/>
          </a:ln>
        </p:spPr>
        <p:txBody>
          <a:bodyPr anchorCtr="0" anchor="t" bIns="91425" lIns="91425" rIns="91425" tIns="91425"/>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62" name="Shape 62"/>
          <p:cNvSpPr txBox="1"/>
          <p:nvPr>
            <p:ph idx="2" type="body"/>
          </p:nvPr>
        </p:nvSpPr>
        <p:spPr>
          <a:xfrm>
            <a:off x="4692273" y="1200150"/>
            <a:ext cx="3994500" cy="3725699"/>
          </a:xfrm>
          <a:prstGeom prst="rect">
            <a:avLst/>
          </a:prstGeom>
          <a:noFill/>
          <a:ln>
            <a:noFill/>
          </a:ln>
        </p:spPr>
        <p:txBody>
          <a:bodyPr anchorCtr="0" anchor="t" bIns="91425" lIns="91425" rIns="91425" tIns="91425"/>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cxnSp>
        <p:nvCxnSpPr>
          <p:cNvPr id="63" name="Shape 63"/>
          <p:cNvCxnSpPr/>
          <p:nvPr/>
        </p:nvCxnSpPr>
        <p:spPr>
          <a:xfrm>
            <a:off x="457200" y="1143000"/>
            <a:ext cx="8229600" cy="0"/>
          </a:xfrm>
          <a:prstGeom prst="straightConnector1">
            <a:avLst/>
          </a:prstGeom>
          <a:noFill/>
          <a:ln cap="flat" w="50800">
            <a:solidFill>
              <a:srgbClr val="DA0002"/>
            </a:solidFill>
            <a:prstDash val="solid"/>
            <a:round/>
            <a:headEnd len="med" w="med" type="none"/>
            <a:tailEnd len="med" w="med" type="none"/>
          </a:ln>
        </p:spPr>
      </p:cxnSp>
      <p:pic>
        <p:nvPicPr>
          <p:cNvPr id="64" name="Shape 64"/>
          <p:cNvPicPr preferRelativeResize="0"/>
          <p:nvPr/>
        </p:nvPicPr>
        <p:blipFill rotWithShape="1">
          <a:blip r:embed="rId2">
            <a:alphaModFix amt="5000"/>
          </a:blip>
          <a:srcRect b="0" l="0" r="0" t="0"/>
          <a:stretch/>
        </p:blipFill>
        <p:spPr>
          <a:xfrm>
            <a:off x="2062150" y="1486600"/>
            <a:ext cx="5019600" cy="3152699"/>
          </a:xfrm>
          <a:prstGeom prst="rect">
            <a:avLst/>
          </a:prstGeom>
          <a:noFill/>
          <a:ln>
            <a:noFill/>
          </a:ln>
        </p:spPr>
      </p:pic>
      <p:sp>
        <p:nvSpPr>
          <p:cNvPr id="65" name="Shape 65"/>
          <p:cNvSpPr txBox="1"/>
          <p:nvPr>
            <p:ph idx="12" type="sldNum"/>
          </p:nvPr>
        </p:nvSpPr>
        <p:spPr>
          <a:xfrm>
            <a:off x="8556782" y="4749850"/>
            <a:ext cx="548699" cy="393600"/>
          </a:xfrm>
          <a:prstGeom prst="rect">
            <a:avLst/>
          </a:prstGeom>
          <a:noFill/>
          <a:ln>
            <a:noFill/>
          </a:ln>
        </p:spPr>
        <p:txBody>
          <a:bodyPr anchorCtr="0" anchor="ctr" bIns="91425" lIns="91425" rIns="91425" tIns="91425">
            <a:noAutofit/>
          </a:bodyPr>
          <a:lstStyle>
            <a:lvl1pPr indent="0" marL="0" marR="0" rtl="0" algn="r">
              <a:lnSpc>
                <a:spcPct val="100000"/>
              </a:lnSpc>
              <a:spcBef>
                <a:spcPts val="0"/>
              </a:spcBef>
              <a:spcAft>
                <a:spcPts val="0"/>
              </a:spcAft>
              <a:buNone/>
              <a:defRPr b="0" baseline="0" i="0" sz="1300" u="none" cap="none" strike="noStrike">
                <a:solidFill>
                  <a:schemeClr val="dk1"/>
                </a:solidFill>
                <a:latin typeface="Arial"/>
                <a:ea typeface="Arial"/>
                <a:cs typeface="Arial"/>
                <a:sym typeface="Arial"/>
              </a:defRPr>
            </a:lvl1pPr>
          </a:lstStyle>
          <a:p>
            <a:pPr indent="0" lvl="0" marL="0">
              <a:spcBef>
                <a:spcPts val="0"/>
              </a:spcBef>
              <a:buClr>
                <a:schemeClr val="dk1"/>
              </a:buClr>
              <a:buSzPct val="25000"/>
              <a:buFont typeface="Arial"/>
              <a:buNone/>
            </a:pPr>
            <a:fld id="{00000000-1234-1234-1234-123412341234}" type="slidenum">
              <a:rPr lang="en"/>
              <a:t>‹#›</a:t>
            </a:fld>
          </a:p>
        </p:txBody>
      </p:sp>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slideLayout" Target="../slideLayouts/slideLayout4.xml"/><Relationship Id="rId3" Type="http://schemas.openxmlformats.org/officeDocument/2006/relationships/slideLayout" Target="../slideLayouts/slideLayout3.xml"/><Relationship Id="rId6" Type="http://schemas.openxmlformats.org/officeDocument/2006/relationships/slideLayout" Target="../slideLayouts/slideLayout6.xml"/><Relationship Id="rId5" Type="http://schemas.openxmlformats.org/officeDocument/2006/relationships/slideLayout" Target="../slideLayouts/slideLayout5.xml"/><Relationship Id="rId7" Type="http://schemas.openxmlformats.org/officeDocument/2006/relationships/theme" Target="../theme/theme4.xml"/></Relationships>
</file>

<file path=ppt/slideMasters/_rels/slideMaster2.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slideLayout" Target="../slideLayouts/slideLayout7.xml"/><Relationship Id="rId4" Type="http://schemas.openxmlformats.org/officeDocument/2006/relationships/slideLayout" Target="../slideLayouts/slideLayout10.xml"/><Relationship Id="rId3" Type="http://schemas.openxmlformats.org/officeDocument/2006/relationships/slideLayout" Target="../slideLayouts/slideLayout9.xml"/><Relationship Id="rId6" Type="http://schemas.openxmlformats.org/officeDocument/2006/relationships/slideLayout" Target="../slideLayouts/slideLayout12.xml"/><Relationship Id="rId5" Type="http://schemas.openxmlformats.org/officeDocument/2006/relationships/slideLayout" Target="../slideLayouts/slideLayout11.xml"/><Relationship Id="rId7"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4" name="Shape 4"/>
        <p:cNvGrpSpPr/>
        <p:nvPr/>
      </p:nvGrpSpPr>
      <p:grpSpPr>
        <a:xfrm>
          <a:off x="0" y="0"/>
          <a:ext cx="0" cy="0"/>
          <a:chOff x="0" y="0"/>
          <a:chExt cx="0" cy="0"/>
        </a:xfrm>
      </p:grpSpPr>
      <p:sp>
        <p:nvSpPr>
          <p:cNvPr id="5" name="Shape 5"/>
          <p:cNvSpPr txBox="1"/>
          <p:nvPr>
            <p:ph type="title"/>
          </p:nvPr>
        </p:nvSpPr>
        <p:spPr>
          <a:xfrm>
            <a:off x="457200" y="205978"/>
            <a:ext cx="8229600" cy="857400"/>
          </a:xfrm>
          <a:prstGeom prst="rect">
            <a:avLst/>
          </a:prstGeom>
          <a:noFill/>
          <a:ln>
            <a:noFill/>
          </a:ln>
        </p:spPr>
        <p:txBody>
          <a:bodyPr anchorCtr="0" anchor="b" bIns="91425" lIns="91425" rIns="91425" tIns="91425"/>
          <a:lstStyle>
            <a:lvl1pPr rtl="0">
              <a:spcBef>
                <a:spcPts val="0"/>
              </a:spcBef>
              <a:buClr>
                <a:schemeClr val="accent1"/>
              </a:buClr>
              <a:buSzPct val="100000"/>
              <a:buNone/>
              <a:defRPr b="1" sz="3600">
                <a:solidFill>
                  <a:schemeClr val="accent1"/>
                </a:solidFill>
              </a:defRPr>
            </a:lvl1pPr>
            <a:lvl2pPr rtl="0">
              <a:spcBef>
                <a:spcPts val="0"/>
              </a:spcBef>
              <a:buClr>
                <a:schemeClr val="accent1"/>
              </a:buClr>
              <a:buSzPct val="100000"/>
              <a:buNone/>
              <a:defRPr b="1" sz="3600">
                <a:solidFill>
                  <a:schemeClr val="accent1"/>
                </a:solidFill>
              </a:defRPr>
            </a:lvl2pPr>
            <a:lvl3pPr rtl="0">
              <a:spcBef>
                <a:spcPts val="0"/>
              </a:spcBef>
              <a:buClr>
                <a:schemeClr val="accent1"/>
              </a:buClr>
              <a:buSzPct val="100000"/>
              <a:buNone/>
              <a:defRPr b="1" sz="3600">
                <a:solidFill>
                  <a:schemeClr val="accent1"/>
                </a:solidFill>
              </a:defRPr>
            </a:lvl3pPr>
            <a:lvl4pPr rtl="0">
              <a:spcBef>
                <a:spcPts val="0"/>
              </a:spcBef>
              <a:buClr>
                <a:schemeClr val="accent1"/>
              </a:buClr>
              <a:buSzPct val="100000"/>
              <a:buNone/>
              <a:defRPr b="1" sz="3600">
                <a:solidFill>
                  <a:schemeClr val="accent1"/>
                </a:solidFill>
              </a:defRPr>
            </a:lvl4pPr>
            <a:lvl5pPr rtl="0">
              <a:spcBef>
                <a:spcPts val="0"/>
              </a:spcBef>
              <a:buClr>
                <a:schemeClr val="accent1"/>
              </a:buClr>
              <a:buSzPct val="100000"/>
              <a:buNone/>
              <a:defRPr b="1" sz="3600">
                <a:solidFill>
                  <a:schemeClr val="accent1"/>
                </a:solidFill>
              </a:defRPr>
            </a:lvl5pPr>
            <a:lvl6pPr rtl="0">
              <a:spcBef>
                <a:spcPts val="0"/>
              </a:spcBef>
              <a:buClr>
                <a:schemeClr val="accent1"/>
              </a:buClr>
              <a:buSzPct val="100000"/>
              <a:buNone/>
              <a:defRPr b="1" sz="3600">
                <a:solidFill>
                  <a:schemeClr val="accent1"/>
                </a:solidFill>
              </a:defRPr>
            </a:lvl6pPr>
            <a:lvl7pPr rtl="0">
              <a:spcBef>
                <a:spcPts val="0"/>
              </a:spcBef>
              <a:buClr>
                <a:schemeClr val="accent1"/>
              </a:buClr>
              <a:buSzPct val="100000"/>
              <a:buNone/>
              <a:defRPr b="1" sz="3600">
                <a:solidFill>
                  <a:schemeClr val="accent1"/>
                </a:solidFill>
              </a:defRPr>
            </a:lvl7pPr>
            <a:lvl8pPr rtl="0">
              <a:spcBef>
                <a:spcPts val="0"/>
              </a:spcBef>
              <a:buClr>
                <a:schemeClr val="accent1"/>
              </a:buClr>
              <a:buSzPct val="100000"/>
              <a:buNone/>
              <a:defRPr b="1" sz="3600">
                <a:solidFill>
                  <a:schemeClr val="accent1"/>
                </a:solidFill>
              </a:defRPr>
            </a:lvl8pPr>
            <a:lvl9pPr rtl="0">
              <a:spcBef>
                <a:spcPts val="0"/>
              </a:spcBef>
              <a:buClr>
                <a:schemeClr val="accent1"/>
              </a:buClr>
              <a:buSzPct val="100000"/>
              <a:buNone/>
              <a:defRPr b="1" sz="3600">
                <a:solidFill>
                  <a:schemeClr val="accent1"/>
                </a:solidFill>
              </a:defRPr>
            </a:lvl9pPr>
          </a:lstStyle>
          <a:p/>
        </p:txBody>
      </p:sp>
      <p:sp>
        <p:nvSpPr>
          <p:cNvPr id="6" name="Shape 6"/>
          <p:cNvSpPr txBox="1"/>
          <p:nvPr>
            <p:ph idx="1" type="body"/>
          </p:nvPr>
        </p:nvSpPr>
        <p:spPr>
          <a:xfrm>
            <a:off x="457200" y="1200150"/>
            <a:ext cx="8229600" cy="3725699"/>
          </a:xfrm>
          <a:prstGeom prst="rect">
            <a:avLst/>
          </a:prstGeom>
          <a:noFill/>
          <a:ln>
            <a:noFill/>
          </a:ln>
        </p:spPr>
        <p:txBody>
          <a:bodyPr anchorCtr="0" anchor="t" bIns="91425" lIns="91425" rIns="91425" tIns="91425"/>
          <a:lstStyle>
            <a:lvl1pPr rtl="0">
              <a:spcBef>
                <a:spcPts val="600"/>
              </a:spcBef>
              <a:buClr>
                <a:schemeClr val="dk1"/>
              </a:buClr>
              <a:buSzPct val="100000"/>
              <a:defRPr sz="3000">
                <a:solidFill>
                  <a:schemeClr val="dk1"/>
                </a:solidFill>
              </a:defRPr>
            </a:lvl1pPr>
            <a:lvl2pPr rtl="0">
              <a:spcBef>
                <a:spcPts val="480"/>
              </a:spcBef>
              <a:buClr>
                <a:schemeClr val="dk1"/>
              </a:buClr>
              <a:buSzPct val="100000"/>
              <a:defRPr sz="2400">
                <a:solidFill>
                  <a:schemeClr val="dk1"/>
                </a:solidFill>
              </a:defRPr>
            </a:lvl2pPr>
            <a:lvl3pPr rtl="0">
              <a:spcBef>
                <a:spcPts val="480"/>
              </a:spcBef>
              <a:buClr>
                <a:schemeClr val="dk1"/>
              </a:buClr>
              <a:buSzPct val="100000"/>
              <a:defRPr sz="2400">
                <a:solidFill>
                  <a:schemeClr val="dk1"/>
                </a:solidFill>
              </a:defRPr>
            </a:lvl3pPr>
            <a:lvl4pPr rtl="0">
              <a:spcBef>
                <a:spcPts val="360"/>
              </a:spcBef>
              <a:buClr>
                <a:schemeClr val="dk1"/>
              </a:buClr>
              <a:buSzPct val="100000"/>
              <a:defRPr sz="1800">
                <a:solidFill>
                  <a:schemeClr val="dk1"/>
                </a:solidFill>
              </a:defRPr>
            </a:lvl4pPr>
            <a:lvl5pPr rtl="0">
              <a:spcBef>
                <a:spcPts val="360"/>
              </a:spcBef>
              <a:buClr>
                <a:schemeClr val="dk1"/>
              </a:buClr>
              <a:buSzPct val="100000"/>
              <a:defRPr sz="1800">
                <a:solidFill>
                  <a:schemeClr val="dk1"/>
                </a:solidFill>
              </a:defRPr>
            </a:lvl5pPr>
            <a:lvl6pPr rtl="0">
              <a:spcBef>
                <a:spcPts val="360"/>
              </a:spcBef>
              <a:buClr>
                <a:schemeClr val="dk1"/>
              </a:buClr>
              <a:buSzPct val="100000"/>
              <a:defRPr sz="1800">
                <a:solidFill>
                  <a:schemeClr val="dk1"/>
                </a:solidFill>
              </a:defRPr>
            </a:lvl6pPr>
            <a:lvl7pPr rtl="0">
              <a:spcBef>
                <a:spcPts val="360"/>
              </a:spcBef>
              <a:buClr>
                <a:schemeClr val="dk1"/>
              </a:buClr>
              <a:buSzPct val="100000"/>
              <a:defRPr sz="1800">
                <a:solidFill>
                  <a:schemeClr val="dk1"/>
                </a:solidFill>
              </a:defRPr>
            </a:lvl7pPr>
            <a:lvl8pPr rtl="0">
              <a:spcBef>
                <a:spcPts val="360"/>
              </a:spcBef>
              <a:buClr>
                <a:schemeClr val="dk1"/>
              </a:buClr>
              <a:buSzPct val="100000"/>
              <a:defRPr sz="1800">
                <a:solidFill>
                  <a:schemeClr val="dk1"/>
                </a:solidFill>
              </a:defRPr>
            </a:lvl8pPr>
            <a:lvl9pPr rtl="0">
              <a:spcBef>
                <a:spcPts val="360"/>
              </a:spcBef>
              <a:buClr>
                <a:schemeClr val="dk1"/>
              </a:buClr>
              <a:buSzPct val="100000"/>
              <a:defRPr sz="1800">
                <a:solidFill>
                  <a:schemeClr val="dk1"/>
                </a:solidFill>
              </a:defRPr>
            </a:lvl9pPr>
          </a:lstStyle>
          <a:p/>
        </p:txBody>
      </p:sp>
      <p:cxnSp>
        <p:nvCxnSpPr>
          <p:cNvPr id="7" name="Shape 7"/>
          <p:cNvCxnSpPr/>
          <p:nvPr/>
        </p:nvCxnSpPr>
        <p:spPr>
          <a:xfrm>
            <a:off x="457200" y="5023259"/>
            <a:ext cx="8229600" cy="0"/>
          </a:xfrm>
          <a:prstGeom prst="straightConnector1">
            <a:avLst/>
          </a:prstGeom>
          <a:noFill/>
          <a:ln cap="flat" w="50800">
            <a:solidFill>
              <a:schemeClr val="lt2"/>
            </a:solidFill>
            <a:prstDash val="solid"/>
            <a:round/>
            <a:headEnd len="med" w="med" type="none"/>
            <a:tailEnd len="med" w="med" type="none"/>
          </a:ln>
        </p:spPr>
      </p:cxnSp>
      <p:sp>
        <p:nvSpPr>
          <p:cNvPr id="8" name="Shape 8"/>
          <p:cNvSpPr txBox="1"/>
          <p:nvPr>
            <p:ph idx="12" type="sldNum"/>
          </p:nvPr>
        </p:nvSpPr>
        <p:spPr>
          <a:xfrm>
            <a:off x="8556783" y="4749850"/>
            <a:ext cx="548699" cy="393600"/>
          </a:xfrm>
          <a:prstGeom prst="rect">
            <a:avLst/>
          </a:prstGeom>
          <a:noFill/>
          <a:ln>
            <a:noFill/>
          </a:ln>
        </p:spPr>
        <p:txBody>
          <a:bodyPr anchorCtr="0" anchor="ctr" bIns="91425" lIns="91425" rIns="91425" tIns="91425">
            <a:noAutofit/>
          </a:bodyPr>
          <a:lstStyle>
            <a:lvl1pPr rtl="0" algn="r">
              <a:spcBef>
                <a:spcPts val="0"/>
              </a:spcBef>
              <a:buNone/>
              <a:defRPr sz="1300">
                <a:solidFill>
                  <a:schemeClr val="dk1"/>
                </a:solidFill>
              </a:defRPr>
            </a:lvl1pPr>
          </a:lstStyle>
          <a:p>
            <a:pPr lvl="0">
              <a:spcBef>
                <a:spcPts val="0"/>
              </a:spcBef>
              <a:buNone/>
            </a:pPr>
            <a:fld id="{00000000-1234-1234-1234-123412341234}" type="slidenum">
              <a:rPr lang="en"/>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Lst>
  <p:hf dt="0" ftr="0" hdr="0"/>
  <p:txStyles>
    <p:titleStyle>
      <a:defPPr marR="0" rtl="0" algn="l">
        <a:lnSpc>
          <a:spcPct val="100000"/>
        </a:lnSpc>
        <a:spcBef>
          <a:spcPts val="0"/>
        </a:spcBef>
        <a:spcAft>
          <a:spcPts val="0"/>
        </a:spcAft>
      </a:defPPr>
      <a:lvl1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1pPr>
      <a:lvl2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2pPr>
    </p:titleStyle>
    <p:bodyStyle>
      <a:defPPr marR="0" rtl="0" algn="l">
        <a:lnSpc>
          <a:spcPct val="100000"/>
        </a:lnSpc>
        <a:spcBef>
          <a:spcPts val="0"/>
        </a:spcBef>
        <a:spcAft>
          <a:spcPts val="0"/>
        </a:spcAft>
      </a:defPPr>
      <a:lvl1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1pPr>
      <a:lvl2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2pPr>
      <a:lvl3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3pPr>
      <a:lvl4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4pPr>
      <a:lvl5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5pPr>
      <a:lvl6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6pPr>
      <a:lvl7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7pPr>
      <a:lvl8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8pPr>
      <a:lvl9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9pPr>
    </p:bodyStyle>
    <p:otherStyle>
      <a:defPPr marR="0" rtl="0" algn="l">
        <a:lnSpc>
          <a:spcPct val="100000"/>
        </a:lnSpc>
        <a:spcBef>
          <a:spcPts val="0"/>
        </a:spcBef>
        <a:spcAft>
          <a:spcPts val="0"/>
        </a:spcAft>
      </a:defPPr>
      <a:lvl1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1pPr>
      <a:lvl2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2pPr>
      <a:lvl3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3pPr>
      <a:lvl4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4pPr>
      <a:lvl5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5pPr>
      <a:lvl6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6pPr>
      <a:lvl7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7pPr>
      <a:lvl8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8pPr>
      <a:lvl9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42" name="Shape 42"/>
        <p:cNvGrpSpPr/>
        <p:nvPr/>
      </p:nvGrpSpPr>
      <p:grpSpPr>
        <a:xfrm>
          <a:off x="0" y="0"/>
          <a:ext cx="0" cy="0"/>
          <a:chOff x="0" y="0"/>
          <a:chExt cx="0" cy="0"/>
        </a:xfrm>
      </p:grpSpPr>
      <p:sp>
        <p:nvSpPr>
          <p:cNvPr id="43" name="Shape 43"/>
          <p:cNvSpPr txBox="1"/>
          <p:nvPr>
            <p:ph type="title"/>
          </p:nvPr>
        </p:nvSpPr>
        <p:spPr>
          <a:xfrm>
            <a:off x="457200" y="205978"/>
            <a:ext cx="8229600" cy="857400"/>
          </a:xfrm>
          <a:prstGeom prst="rect">
            <a:avLst/>
          </a:prstGeom>
          <a:noFill/>
          <a:ln>
            <a:noFill/>
          </a:ln>
        </p:spPr>
        <p:txBody>
          <a:bodyPr anchorCtr="0" anchor="b" bIns="91425" lIns="91425" rIns="91425" tIns="91425"/>
          <a:lstStyle>
            <a:lvl1pPr indent="0" marL="0" marR="0" rtl="0" algn="l">
              <a:lnSpc>
                <a:spcPct val="100000"/>
              </a:lnSpc>
              <a:spcBef>
                <a:spcPts val="0"/>
              </a:spcBef>
              <a:spcAft>
                <a:spcPts val="0"/>
              </a:spcAft>
              <a:buClr>
                <a:schemeClr val="accent1"/>
              </a:buClr>
              <a:buFont typeface="Arial"/>
              <a:buNone/>
              <a:defRPr/>
            </a:lvl1pPr>
            <a:lvl2pPr indent="0" marL="0" marR="0" rtl="0" algn="l">
              <a:lnSpc>
                <a:spcPct val="100000"/>
              </a:lnSpc>
              <a:spcBef>
                <a:spcPts val="0"/>
              </a:spcBef>
              <a:spcAft>
                <a:spcPts val="0"/>
              </a:spcAft>
              <a:buClr>
                <a:schemeClr val="accent1"/>
              </a:buClr>
              <a:buFont typeface="Arial"/>
              <a:buNone/>
              <a:defRPr/>
            </a:lvl2pPr>
            <a:lvl3pPr indent="0" marL="0" marR="0" rtl="0" algn="l">
              <a:spcBef>
                <a:spcPts val="0"/>
              </a:spcBef>
              <a:buClr>
                <a:schemeClr val="accent1"/>
              </a:buClr>
              <a:buFont typeface="Arial"/>
              <a:buNone/>
              <a:defRPr/>
            </a:lvl3pPr>
            <a:lvl4pPr indent="0" marL="0" marR="0" rtl="0" algn="l">
              <a:spcBef>
                <a:spcPts val="0"/>
              </a:spcBef>
              <a:buClr>
                <a:schemeClr val="accent1"/>
              </a:buClr>
              <a:buFont typeface="Arial"/>
              <a:buNone/>
              <a:defRPr/>
            </a:lvl4pPr>
            <a:lvl5pPr indent="0" marL="0" marR="0" rtl="0" algn="l">
              <a:spcBef>
                <a:spcPts val="0"/>
              </a:spcBef>
              <a:buClr>
                <a:schemeClr val="accent1"/>
              </a:buClr>
              <a:buFont typeface="Arial"/>
              <a:buNone/>
              <a:defRPr/>
            </a:lvl5pPr>
            <a:lvl6pPr indent="0" marL="0" marR="0" rtl="0" algn="l">
              <a:spcBef>
                <a:spcPts val="0"/>
              </a:spcBef>
              <a:buClr>
                <a:schemeClr val="accent1"/>
              </a:buClr>
              <a:buFont typeface="Arial"/>
              <a:buNone/>
              <a:defRPr/>
            </a:lvl6pPr>
            <a:lvl7pPr indent="0" marL="0" marR="0" rtl="0" algn="l">
              <a:spcBef>
                <a:spcPts val="0"/>
              </a:spcBef>
              <a:buClr>
                <a:schemeClr val="accent1"/>
              </a:buClr>
              <a:buFont typeface="Arial"/>
              <a:buNone/>
              <a:defRPr/>
            </a:lvl7pPr>
            <a:lvl8pPr indent="0" marL="0" marR="0" rtl="0" algn="l">
              <a:spcBef>
                <a:spcPts val="0"/>
              </a:spcBef>
              <a:buClr>
                <a:schemeClr val="accent1"/>
              </a:buClr>
              <a:buFont typeface="Arial"/>
              <a:buNone/>
              <a:defRPr/>
            </a:lvl8pPr>
            <a:lvl9pPr indent="0" marL="0" marR="0" rtl="0" algn="l">
              <a:spcBef>
                <a:spcPts val="0"/>
              </a:spcBef>
              <a:buClr>
                <a:schemeClr val="accent1"/>
              </a:buClr>
              <a:buFont typeface="Arial"/>
              <a:buNone/>
              <a:defRPr/>
            </a:lvl9pPr>
          </a:lstStyle>
          <a:p/>
        </p:txBody>
      </p:sp>
      <p:sp>
        <p:nvSpPr>
          <p:cNvPr id="44" name="Shape 44"/>
          <p:cNvSpPr txBox="1"/>
          <p:nvPr>
            <p:ph idx="1" type="body"/>
          </p:nvPr>
        </p:nvSpPr>
        <p:spPr>
          <a:xfrm>
            <a:off x="457200" y="1200150"/>
            <a:ext cx="8229600" cy="3725699"/>
          </a:xfrm>
          <a:prstGeom prst="rect">
            <a:avLst/>
          </a:prstGeom>
          <a:noFill/>
          <a:ln>
            <a:noFill/>
          </a:ln>
        </p:spPr>
        <p:txBody>
          <a:bodyPr anchorCtr="0" anchor="t" bIns="91425" lIns="91425" rIns="91425" tIns="91425"/>
          <a:lstStyle>
            <a:lvl1pPr indent="0" marL="0" marR="0" rtl="0" algn="l">
              <a:lnSpc>
                <a:spcPct val="100000"/>
              </a:lnSpc>
              <a:spcBef>
                <a:spcPts val="600"/>
              </a:spcBef>
              <a:spcAft>
                <a:spcPts val="0"/>
              </a:spcAft>
              <a:buClr>
                <a:schemeClr val="dk1"/>
              </a:buClr>
              <a:buFont typeface="Arial"/>
              <a:buNone/>
              <a:defRPr/>
            </a:lvl1pPr>
            <a:lvl2pPr indent="0" marL="0" marR="0" rtl="0" algn="l">
              <a:lnSpc>
                <a:spcPct val="100000"/>
              </a:lnSpc>
              <a:spcBef>
                <a:spcPts val="480"/>
              </a:spcBef>
              <a:spcAft>
                <a:spcPts val="0"/>
              </a:spcAft>
              <a:buClr>
                <a:schemeClr val="dk1"/>
              </a:buClr>
              <a:buFont typeface="Arial"/>
              <a:buNone/>
              <a:defRPr/>
            </a:lvl2pPr>
            <a:lvl3pPr indent="0" marL="0" marR="0" rtl="0" algn="l">
              <a:lnSpc>
                <a:spcPct val="100000"/>
              </a:lnSpc>
              <a:spcBef>
                <a:spcPts val="480"/>
              </a:spcBef>
              <a:spcAft>
                <a:spcPts val="0"/>
              </a:spcAft>
              <a:buClr>
                <a:schemeClr val="dk1"/>
              </a:buClr>
              <a:buFont typeface="Arial"/>
              <a:buNone/>
              <a:defRPr/>
            </a:lvl3pPr>
            <a:lvl4pPr indent="0" marL="0" marR="0" rtl="0" algn="l">
              <a:lnSpc>
                <a:spcPct val="100000"/>
              </a:lnSpc>
              <a:spcBef>
                <a:spcPts val="360"/>
              </a:spcBef>
              <a:spcAft>
                <a:spcPts val="0"/>
              </a:spcAft>
              <a:buClr>
                <a:schemeClr val="dk1"/>
              </a:buClr>
              <a:buFont typeface="Arial"/>
              <a:buNone/>
              <a:defRPr/>
            </a:lvl4pPr>
            <a:lvl5pPr indent="0" marL="0" marR="0" rtl="0" algn="l">
              <a:lnSpc>
                <a:spcPct val="100000"/>
              </a:lnSpc>
              <a:spcBef>
                <a:spcPts val="360"/>
              </a:spcBef>
              <a:spcAft>
                <a:spcPts val="0"/>
              </a:spcAft>
              <a:buClr>
                <a:schemeClr val="dk1"/>
              </a:buClr>
              <a:buFont typeface="Arial"/>
              <a:buNone/>
              <a:defRPr/>
            </a:lvl5pPr>
            <a:lvl6pPr indent="0" marL="0" marR="0" rtl="0" algn="l">
              <a:lnSpc>
                <a:spcPct val="100000"/>
              </a:lnSpc>
              <a:spcBef>
                <a:spcPts val="360"/>
              </a:spcBef>
              <a:spcAft>
                <a:spcPts val="0"/>
              </a:spcAft>
              <a:buClr>
                <a:schemeClr val="dk1"/>
              </a:buClr>
              <a:buFont typeface="Arial"/>
              <a:buNone/>
              <a:defRPr/>
            </a:lvl6pPr>
            <a:lvl7pPr indent="0" marL="0" marR="0" rtl="0" algn="l">
              <a:lnSpc>
                <a:spcPct val="100000"/>
              </a:lnSpc>
              <a:spcBef>
                <a:spcPts val="360"/>
              </a:spcBef>
              <a:spcAft>
                <a:spcPts val="0"/>
              </a:spcAft>
              <a:buClr>
                <a:schemeClr val="dk1"/>
              </a:buClr>
              <a:buFont typeface="Arial"/>
              <a:buNone/>
              <a:defRPr/>
            </a:lvl7pPr>
            <a:lvl8pPr indent="0" marL="0" marR="0" rtl="0" algn="l">
              <a:lnSpc>
                <a:spcPct val="100000"/>
              </a:lnSpc>
              <a:spcBef>
                <a:spcPts val="360"/>
              </a:spcBef>
              <a:spcAft>
                <a:spcPts val="0"/>
              </a:spcAft>
              <a:buClr>
                <a:schemeClr val="dk1"/>
              </a:buClr>
              <a:buFont typeface="Arial"/>
              <a:buNone/>
              <a:defRPr/>
            </a:lvl8pPr>
            <a:lvl9pPr indent="0" marL="0" marR="0" rtl="0" algn="l">
              <a:lnSpc>
                <a:spcPct val="100000"/>
              </a:lnSpc>
              <a:spcBef>
                <a:spcPts val="360"/>
              </a:spcBef>
              <a:spcAft>
                <a:spcPts val="0"/>
              </a:spcAft>
              <a:buClr>
                <a:schemeClr val="dk1"/>
              </a:buClr>
              <a:buFont typeface="Arial"/>
              <a:buNone/>
              <a:defRPr/>
            </a:lvl9pPr>
          </a:lstStyle>
          <a:p/>
        </p:txBody>
      </p:sp>
      <p:cxnSp>
        <p:nvCxnSpPr>
          <p:cNvPr id="45" name="Shape 45"/>
          <p:cNvCxnSpPr/>
          <p:nvPr/>
        </p:nvCxnSpPr>
        <p:spPr>
          <a:xfrm>
            <a:off x="457200" y="5023258"/>
            <a:ext cx="8229600" cy="0"/>
          </a:xfrm>
          <a:prstGeom prst="straightConnector1">
            <a:avLst/>
          </a:prstGeom>
          <a:noFill/>
          <a:ln cap="flat" w="50800">
            <a:solidFill>
              <a:schemeClr val="lt2"/>
            </a:solidFill>
            <a:prstDash val="solid"/>
            <a:round/>
            <a:headEnd len="med" w="med" type="none"/>
            <a:tailEnd len="med" w="med" type="none"/>
          </a:ln>
        </p:spPr>
      </p:cxnSp>
      <p:sp>
        <p:nvSpPr>
          <p:cNvPr id="46" name="Shape 46"/>
          <p:cNvSpPr txBox="1"/>
          <p:nvPr>
            <p:ph idx="12" type="sldNum"/>
          </p:nvPr>
        </p:nvSpPr>
        <p:spPr>
          <a:xfrm>
            <a:off x="8556782" y="4749850"/>
            <a:ext cx="548699" cy="393600"/>
          </a:xfrm>
          <a:prstGeom prst="rect">
            <a:avLst/>
          </a:prstGeom>
          <a:noFill/>
          <a:ln>
            <a:noFill/>
          </a:ln>
        </p:spPr>
        <p:txBody>
          <a:bodyPr anchorCtr="0" anchor="ctr" bIns="91425" lIns="91425" rIns="91425" tIns="91425">
            <a:noAutofit/>
          </a:bodyPr>
          <a:lstStyle>
            <a:lvl1pPr indent="0" marL="0" marR="0" rtl="0" algn="r">
              <a:lnSpc>
                <a:spcPct val="100000"/>
              </a:lnSpc>
              <a:spcBef>
                <a:spcPts val="0"/>
              </a:spcBef>
              <a:spcAft>
                <a:spcPts val="0"/>
              </a:spcAft>
              <a:buNone/>
              <a:defRPr b="0" baseline="0" i="0" sz="1300" u="none" cap="none" strike="noStrike">
                <a:solidFill>
                  <a:schemeClr val="dk1"/>
                </a:solidFill>
                <a:latin typeface="Arial"/>
                <a:ea typeface="Arial"/>
                <a:cs typeface="Arial"/>
                <a:sym typeface="Arial"/>
              </a:defRPr>
            </a:lvl1pPr>
          </a:lstStyle>
          <a:p>
            <a:pPr indent="0" lvl="0" marL="0">
              <a:spcBef>
                <a:spcPts val="0"/>
              </a:spcBef>
              <a:buClr>
                <a:schemeClr val="dk1"/>
              </a:buClr>
              <a:buSzPct val="25000"/>
              <a:buFont typeface="Arial"/>
              <a:buNone/>
            </a:pPr>
            <a:fld id="{00000000-1234-1234-1234-123412341234}" type="slidenum">
              <a:rPr lang="en"/>
              <a:t>‹#›</a:t>
            </a:fld>
          </a:p>
        </p:txBody>
      </p:sp>
    </p:spTree>
  </p:cSld>
  <p:clrMap accent1="accent1" accent2="accent2" accent3="accent3" accent4="accent4" accent5="accent5" accent6="accent6" bg1="lt1" bg2="dk2" tx1="dk1" tx2="lt2" folHlink="folHlink" hlink="hlink"/>
  <p:sldLayoutIdLst>
    <p:sldLayoutId id="2147483654" r:id="rId1"/>
    <p:sldLayoutId id="2147483655" r:id="rId2"/>
    <p:sldLayoutId id="2147483656" r:id="rId3"/>
    <p:sldLayoutId id="2147483657" r:id="rId4"/>
    <p:sldLayoutId id="2147483658" r:id="rId5"/>
    <p:sldLayoutId id="2147483659" r:id="rId6"/>
  </p:sldLayoutIdLst>
  <p:hf dt="0" ftr="0" hdr="0"/>
  <p:txStyles>
    <p:titleStyle>
      <a:defPPr marR="0" rtl="0" algn="l">
        <a:lnSpc>
          <a:spcPct val="100000"/>
        </a:lnSpc>
        <a:spcBef>
          <a:spcPts val="0"/>
        </a:spcBef>
        <a:spcAft>
          <a:spcPts val="0"/>
        </a:spcAft>
      </a:defPPr>
      <a:lvl1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1pPr>
      <a:lvl2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2pPr>
    </p:titleStyle>
    <p:bodyStyle>
      <a:defPPr marR="0" rtl="0" algn="l">
        <a:lnSpc>
          <a:spcPct val="100000"/>
        </a:lnSpc>
        <a:spcBef>
          <a:spcPts val="0"/>
        </a:spcBef>
        <a:spcAft>
          <a:spcPts val="0"/>
        </a:spcAft>
      </a:defPPr>
      <a:lvl1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1pPr>
      <a:lvl2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2pPr>
      <a:lvl3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3pPr>
      <a:lvl4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4pPr>
      <a:lvl5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5pPr>
      <a:lvl6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6pPr>
      <a:lvl7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7pPr>
      <a:lvl8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8pPr>
      <a:lvl9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9pPr>
    </p:bodyStyle>
    <p:otherStyle>
      <a:defPPr marR="0" rtl="0" algn="l">
        <a:lnSpc>
          <a:spcPct val="100000"/>
        </a:lnSpc>
        <a:spcBef>
          <a:spcPts val="0"/>
        </a:spcBef>
        <a:spcAft>
          <a:spcPts val="0"/>
        </a:spcAft>
      </a:defPPr>
      <a:lvl1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1pPr>
      <a:lvl2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2pPr>
      <a:lvl3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3pPr>
      <a:lvl4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4pPr>
      <a:lvl5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5pPr>
      <a:lvl6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6pPr>
      <a:lvl7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7pPr>
      <a:lvl8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8pPr>
      <a:lvl9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 Id="rId3" Type="http://schemas.openxmlformats.org/officeDocument/2006/relationships/image" Target="../media/image14.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 Id="rId3" Type="http://schemas.openxmlformats.org/officeDocument/2006/relationships/image" Target="../media/image12.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 Id="rId3" Type="http://schemas.openxmlformats.org/officeDocument/2006/relationships/image" Target="../media/image08.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 Id="rId3" Type="http://schemas.openxmlformats.org/officeDocument/2006/relationships/image" Target="../media/image20.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 Id="rId3" Type="http://schemas.openxmlformats.org/officeDocument/2006/relationships/image" Target="../media/image13.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 Id="rId3" Type="http://schemas.openxmlformats.org/officeDocument/2006/relationships/image" Target="../media/image18.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6.png"/><Relationship Id="rId3" Type="http://schemas.openxmlformats.org/officeDocument/2006/relationships/image" Target="../media/image15.png"/><Relationship Id="rId6" Type="http://schemas.openxmlformats.org/officeDocument/2006/relationships/image" Target="../media/image17.png"/><Relationship Id="rId5" Type="http://schemas.openxmlformats.org/officeDocument/2006/relationships/image" Target="../media/image22.png"/><Relationship Id="rId7" Type="http://schemas.openxmlformats.org/officeDocument/2006/relationships/image" Target="../media/image21.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 Id="rId3" Type="http://schemas.openxmlformats.org/officeDocument/2006/relationships/image" Target="../media/image23.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4.png"/><Relationship Id="rId3" Type="http://schemas.openxmlformats.org/officeDocument/2006/relationships/image" Target="../media/image26.png"/><Relationship Id="rId5" Type="http://schemas.openxmlformats.org/officeDocument/2006/relationships/image" Target="../media/image2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 Id="rId3" Type="http://schemas.openxmlformats.org/officeDocument/2006/relationships/image" Target="../media/image19.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 Id="rId3" Type="http://schemas.openxmlformats.org/officeDocument/2006/relationships/image" Target="../media/image55.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 Id="rId3" Type="http://schemas.openxmlformats.org/officeDocument/2006/relationships/image" Target="../media/image27.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0.png"/><Relationship Id="rId3" Type="http://schemas.openxmlformats.org/officeDocument/2006/relationships/image" Target="../media/image28.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9.png"/><Relationship Id="rId3" Type="http://schemas.openxmlformats.org/officeDocument/2006/relationships/image" Target="../media/image31.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34.png"/><Relationship Id="rId3" Type="http://schemas.openxmlformats.org/officeDocument/2006/relationships/image" Target="../media/image32.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39.png"/><Relationship Id="rId3" Type="http://schemas.openxmlformats.org/officeDocument/2006/relationships/image" Target="../media/image36.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35.png"/><Relationship Id="rId3" Type="http://schemas.openxmlformats.org/officeDocument/2006/relationships/image" Target="../media/image37.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33.png"/><Relationship Id="rId3" Type="http://schemas.openxmlformats.org/officeDocument/2006/relationships/image" Target="../media/image40.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41.png"/><Relationship Id="rId3" Type="http://schemas.openxmlformats.org/officeDocument/2006/relationships/image" Target="../media/image38.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 Id="rId3" Type="http://schemas.openxmlformats.org/officeDocument/2006/relationships/image" Target="../media/image05.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43.png"/><Relationship Id="rId3" Type="http://schemas.openxmlformats.org/officeDocument/2006/relationships/image" Target="../media/image44.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46.png"/><Relationship Id="rId3" Type="http://schemas.openxmlformats.org/officeDocument/2006/relationships/image" Target="../media/image47.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45.png"/><Relationship Id="rId3" Type="http://schemas.openxmlformats.org/officeDocument/2006/relationships/image" Target="../media/image42.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80.png"/><Relationship Id="rId3" Type="http://schemas.openxmlformats.org/officeDocument/2006/relationships/image" Target="../media/image79.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53.png"/><Relationship Id="rId3" Type="http://schemas.openxmlformats.org/officeDocument/2006/relationships/image" Target="../media/image49.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50.png"/><Relationship Id="rId3" Type="http://schemas.openxmlformats.org/officeDocument/2006/relationships/image" Target="../media/image48.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52.png"/><Relationship Id="rId3" Type="http://schemas.openxmlformats.org/officeDocument/2006/relationships/image" Target="../media/image51.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56.png"/><Relationship Id="rId3" Type="http://schemas.openxmlformats.org/officeDocument/2006/relationships/image" Target="../media/image54.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61.png"/><Relationship Id="rId3" Type="http://schemas.openxmlformats.org/officeDocument/2006/relationships/image" Target="../media/image57.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60.png"/><Relationship Id="rId3" Type="http://schemas.openxmlformats.org/officeDocument/2006/relationships/image" Target="../media/image59.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 Id="rId3" Type="http://schemas.openxmlformats.org/officeDocument/2006/relationships/image" Target="../media/image06.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63.png"/><Relationship Id="rId3" Type="http://schemas.openxmlformats.org/officeDocument/2006/relationships/image" Target="../media/image58.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64.png"/><Relationship Id="rId3" Type="http://schemas.openxmlformats.org/officeDocument/2006/relationships/image" Target="../media/image62.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 Id="rId3" Type="http://schemas.openxmlformats.org/officeDocument/2006/relationships/image" Target="../media/image65.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 Id="rId3" Type="http://schemas.openxmlformats.org/officeDocument/2006/relationships/image" Target="../media/image67.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 Id="rId3" Type="http://schemas.openxmlformats.org/officeDocument/2006/relationships/image" Target="../media/image66.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 Id="rId3" Type="http://schemas.openxmlformats.org/officeDocument/2006/relationships/image" Target="../media/image71.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 Id="rId3" Type="http://schemas.openxmlformats.org/officeDocument/2006/relationships/image" Target="../media/image68.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 Id="rId3" Type="http://schemas.openxmlformats.org/officeDocument/2006/relationships/image" Target="../media/image70.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 Id="rId3" Type="http://schemas.openxmlformats.org/officeDocument/2006/relationships/image" Target="../media/image69.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 Id="rId3" Type="http://schemas.openxmlformats.org/officeDocument/2006/relationships/image" Target="../media/image72.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 Id="rId3" Type="http://schemas.openxmlformats.org/officeDocument/2006/relationships/image" Target="../media/image74.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 Id="rId3" Type="http://schemas.openxmlformats.org/officeDocument/2006/relationships/image" Target="../media/image73.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 Id="rId3" Type="http://schemas.openxmlformats.org/officeDocument/2006/relationships/image" Target="../media/image76.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xml"/><Relationship Id="rId3" Type="http://schemas.openxmlformats.org/officeDocument/2006/relationships/image" Target="../media/image78.pn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 Id="rId3" Type="http://schemas.openxmlformats.org/officeDocument/2006/relationships/image" Target="../media/image77.pn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 Id="rId3" Type="http://schemas.openxmlformats.org/officeDocument/2006/relationships/image" Target="../media/image75.jp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 Id="rId3" Type="http://schemas.openxmlformats.org/officeDocument/2006/relationships/image" Target="../media/image07.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 Id="rId3" Type="http://schemas.openxmlformats.org/officeDocument/2006/relationships/image" Target="../media/image11.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 Id="rId3" Type="http://schemas.openxmlformats.org/officeDocument/2006/relationships/image" Target="../media/image10.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 Id="rId3" Type="http://schemas.openxmlformats.org/officeDocument/2006/relationships/image" Target="../media/image0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0" name="Shape 80"/>
        <p:cNvGrpSpPr/>
        <p:nvPr/>
      </p:nvGrpSpPr>
      <p:grpSpPr>
        <a:xfrm>
          <a:off x="0" y="0"/>
          <a:ext cx="0" cy="0"/>
          <a:chOff x="0" y="0"/>
          <a:chExt cx="0" cy="0"/>
        </a:xfrm>
      </p:grpSpPr>
      <p:sp>
        <p:nvSpPr>
          <p:cNvPr id="81" name="Shape 81"/>
          <p:cNvSpPr txBox="1"/>
          <p:nvPr>
            <p:ph type="ctrTitle"/>
          </p:nvPr>
        </p:nvSpPr>
        <p:spPr>
          <a:xfrm>
            <a:off x="457200" y="563749"/>
            <a:ext cx="8229600" cy="2536499"/>
          </a:xfrm>
          <a:prstGeom prst="rect">
            <a:avLst/>
          </a:prstGeom>
        </p:spPr>
        <p:txBody>
          <a:bodyPr anchorCtr="0" anchor="t" bIns="91425" lIns="91425" rIns="91425" tIns="91425">
            <a:noAutofit/>
          </a:bodyPr>
          <a:lstStyle/>
          <a:p>
            <a:pPr>
              <a:spcBef>
                <a:spcPts val="0"/>
              </a:spcBef>
              <a:buNone/>
            </a:pPr>
            <a:r>
              <a:rPr lang="en" sz="6000"/>
              <a:t>DDS Draft</a:t>
            </a:r>
          </a:p>
        </p:txBody>
      </p:sp>
      <p:sp>
        <p:nvSpPr>
          <p:cNvPr id="82" name="Shape 82"/>
          <p:cNvSpPr txBox="1"/>
          <p:nvPr>
            <p:ph idx="1" type="subTitle"/>
          </p:nvPr>
        </p:nvSpPr>
        <p:spPr>
          <a:xfrm>
            <a:off x="457275" y="3716400"/>
            <a:ext cx="8229600" cy="1232699"/>
          </a:xfrm>
          <a:prstGeom prst="rect">
            <a:avLst/>
          </a:prstGeom>
        </p:spPr>
        <p:txBody>
          <a:bodyPr anchorCtr="0" anchor="t" bIns="91425" lIns="91425" rIns="91425" tIns="91425">
            <a:noAutofit/>
          </a:bodyPr>
          <a:lstStyle/>
          <a:p>
            <a:pPr>
              <a:spcBef>
                <a:spcPts val="0"/>
              </a:spcBef>
              <a:buNone/>
            </a:pPr>
            <a:r>
              <a:rPr lang="en"/>
              <a:t>Team Argus</a:t>
            </a:r>
          </a:p>
        </p:txBody>
      </p:sp>
    </p:spTree>
  </p:cSld>
  <p:clrMapOvr>
    <a:masterClrMapping/>
  </p:clrMapOvr>
  <p:transition spd="slow">
    <p:cut/>
  </p:transition>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8" name="Shape 148"/>
        <p:cNvGrpSpPr/>
        <p:nvPr/>
      </p:nvGrpSpPr>
      <p:grpSpPr>
        <a:xfrm>
          <a:off x="0" y="0"/>
          <a:ext cx="0" cy="0"/>
          <a:chOff x="0" y="0"/>
          <a:chExt cx="0" cy="0"/>
        </a:xfrm>
      </p:grpSpPr>
      <p:sp>
        <p:nvSpPr>
          <p:cNvPr id="149" name="Shape 149"/>
          <p:cNvSpPr txBox="1"/>
          <p:nvPr>
            <p:ph type="title"/>
          </p:nvPr>
        </p:nvSpPr>
        <p:spPr>
          <a:xfrm>
            <a:off x="457200" y="205978"/>
            <a:ext cx="8229600" cy="857400"/>
          </a:xfrm>
          <a:prstGeom prst="rect">
            <a:avLst/>
          </a:prstGeom>
        </p:spPr>
        <p:txBody>
          <a:bodyPr anchorCtr="0" anchor="b" bIns="91425" lIns="91425" rIns="91425" tIns="91425">
            <a:noAutofit/>
          </a:bodyPr>
          <a:lstStyle/>
          <a:p>
            <a:pPr lvl="0" rtl="0">
              <a:spcBef>
                <a:spcPts val="0"/>
              </a:spcBef>
              <a:buNone/>
            </a:pPr>
            <a:r>
              <a:rPr lang="en"/>
              <a:t>Op Amps</a:t>
            </a:r>
          </a:p>
        </p:txBody>
      </p:sp>
      <p:sp>
        <p:nvSpPr>
          <p:cNvPr id="150" name="Shape 150"/>
          <p:cNvSpPr txBox="1"/>
          <p:nvPr>
            <p:ph idx="1" type="body"/>
          </p:nvPr>
        </p:nvSpPr>
        <p:spPr>
          <a:xfrm>
            <a:off x="457200" y="1200150"/>
            <a:ext cx="8229600" cy="3725699"/>
          </a:xfrm>
          <a:prstGeom prst="rect">
            <a:avLst/>
          </a:prstGeom>
        </p:spPr>
        <p:txBody>
          <a:bodyPr anchorCtr="0" anchor="t" bIns="91425" lIns="91425" rIns="91425" tIns="91425">
            <a:noAutofit/>
          </a:bodyPr>
          <a:lstStyle/>
          <a:p>
            <a:pPr indent="-330200" lvl="0" marL="457200" rtl="0">
              <a:spcBef>
                <a:spcPts val="0"/>
              </a:spcBef>
              <a:buClr>
                <a:schemeClr val="dk1"/>
              </a:buClr>
              <a:buSzPct val="100000"/>
              <a:buFont typeface="Arial"/>
              <a:buChar char="●"/>
            </a:pPr>
            <a:r>
              <a:rPr lang="en" sz="1600"/>
              <a:t>Quantity: TBD</a:t>
            </a:r>
          </a:p>
          <a:p>
            <a:pPr indent="-330200" lvl="0" marL="457200" rtl="0">
              <a:spcBef>
                <a:spcPts val="0"/>
              </a:spcBef>
              <a:buClr>
                <a:schemeClr val="dk1"/>
              </a:buClr>
              <a:buSzPct val="100000"/>
              <a:buFont typeface="Arial"/>
              <a:buChar char="●"/>
            </a:pPr>
            <a:r>
              <a:rPr lang="en" sz="1600"/>
              <a:t>Purpose: Amplifies voltage outputted </a:t>
            </a:r>
            <a:br>
              <a:rPr lang="en" sz="1600"/>
            </a:br>
            <a:r>
              <a:rPr lang="en" sz="1600"/>
              <a:t>by an electronic component.</a:t>
            </a:r>
          </a:p>
          <a:p>
            <a:pPr indent="-330200" lvl="0" marL="457200" rtl="0">
              <a:spcBef>
                <a:spcPts val="0"/>
              </a:spcBef>
              <a:buClr>
                <a:schemeClr val="dk1"/>
              </a:buClr>
              <a:buSzPct val="100000"/>
              <a:buFont typeface="Arial"/>
              <a:buChar char="●"/>
            </a:pPr>
            <a:r>
              <a:rPr lang="en" sz="1600"/>
              <a:t>Interfaces:</a:t>
            </a:r>
          </a:p>
          <a:p>
            <a:pPr indent="-330200" lvl="1" marL="914400" rtl="0">
              <a:spcBef>
                <a:spcPts val="0"/>
              </a:spcBef>
              <a:buClr>
                <a:schemeClr val="dk1"/>
              </a:buClr>
              <a:buSzPct val="100000"/>
              <a:buFont typeface="Courier New"/>
              <a:buChar char="o"/>
            </a:pPr>
            <a:r>
              <a:rPr lang="en" sz="1600"/>
              <a:t>Receives input from phototransistor</a:t>
            </a:r>
          </a:p>
          <a:p>
            <a:pPr indent="-330200" lvl="1" marL="914400" rtl="0">
              <a:spcBef>
                <a:spcPts val="0"/>
              </a:spcBef>
              <a:buClr>
                <a:schemeClr val="dk1"/>
              </a:buClr>
              <a:buSzPct val="100000"/>
              <a:buFont typeface="Courier New"/>
              <a:buChar char="o"/>
            </a:pPr>
            <a:r>
              <a:rPr lang="en" sz="1600"/>
              <a:t>Outputs to microcontroller</a:t>
            </a:r>
          </a:p>
        </p:txBody>
      </p:sp>
      <p:sp>
        <p:nvSpPr>
          <p:cNvPr id="151" name="Shape 151"/>
          <p:cNvSpPr txBox="1"/>
          <p:nvPr>
            <p:ph idx="12" type="sldNum"/>
          </p:nvPr>
        </p:nvSpPr>
        <p:spPr>
          <a:xfrm>
            <a:off x="8556783" y="4749850"/>
            <a:ext cx="548699"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pic>
        <p:nvPicPr>
          <p:cNvPr id="152" name="Shape 152"/>
          <p:cNvPicPr preferRelativeResize="0"/>
          <p:nvPr/>
        </p:nvPicPr>
        <p:blipFill>
          <a:blip r:embed="rId3">
            <a:alphaModFix/>
          </a:blip>
          <a:stretch>
            <a:fillRect/>
          </a:stretch>
        </p:blipFill>
        <p:spPr>
          <a:xfrm>
            <a:off x="4876800" y="1585075"/>
            <a:ext cx="3810000" cy="3067050"/>
          </a:xfrm>
          <a:prstGeom prst="rect">
            <a:avLst/>
          </a:prstGeom>
          <a:noFill/>
          <a:ln>
            <a:noFill/>
          </a:ln>
        </p:spPr>
      </p:pic>
    </p:spTree>
  </p:cSld>
  <p:clrMapOvr>
    <a:masterClrMapping/>
  </p:clrMapOvr>
  <p:transition spd="slow">
    <p:cut/>
  </p:transition>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6" name="Shape 156"/>
        <p:cNvGrpSpPr/>
        <p:nvPr/>
      </p:nvGrpSpPr>
      <p:grpSpPr>
        <a:xfrm>
          <a:off x="0" y="0"/>
          <a:ext cx="0" cy="0"/>
          <a:chOff x="0" y="0"/>
          <a:chExt cx="0" cy="0"/>
        </a:xfrm>
      </p:grpSpPr>
      <p:sp>
        <p:nvSpPr>
          <p:cNvPr id="157" name="Shape 157"/>
          <p:cNvSpPr txBox="1"/>
          <p:nvPr>
            <p:ph type="title"/>
          </p:nvPr>
        </p:nvSpPr>
        <p:spPr>
          <a:xfrm>
            <a:off x="457200" y="205978"/>
            <a:ext cx="8229600" cy="857400"/>
          </a:xfrm>
          <a:prstGeom prst="rect">
            <a:avLst/>
          </a:prstGeom>
        </p:spPr>
        <p:txBody>
          <a:bodyPr anchorCtr="0" anchor="b" bIns="91425" lIns="91425" rIns="91425" tIns="91425">
            <a:noAutofit/>
          </a:bodyPr>
          <a:lstStyle/>
          <a:p>
            <a:pPr lvl="0" rtl="0">
              <a:spcBef>
                <a:spcPts val="0"/>
              </a:spcBef>
              <a:buNone/>
            </a:pPr>
            <a:r>
              <a:rPr lang="en" sz="3000"/>
              <a:t>Micro-USB 2.0 On-The-Go (OTG) Adapter</a:t>
            </a:r>
          </a:p>
        </p:txBody>
      </p:sp>
      <p:sp>
        <p:nvSpPr>
          <p:cNvPr id="158" name="Shape 158"/>
          <p:cNvSpPr txBox="1"/>
          <p:nvPr>
            <p:ph idx="1" type="body"/>
          </p:nvPr>
        </p:nvSpPr>
        <p:spPr>
          <a:xfrm>
            <a:off x="457200" y="1200150"/>
            <a:ext cx="8229600" cy="3725699"/>
          </a:xfrm>
          <a:prstGeom prst="rect">
            <a:avLst/>
          </a:prstGeom>
        </p:spPr>
        <p:txBody>
          <a:bodyPr anchorCtr="0" anchor="t" bIns="91425" lIns="91425" rIns="91425" tIns="91425">
            <a:noAutofit/>
          </a:bodyPr>
          <a:lstStyle/>
          <a:p>
            <a:pPr indent="-330200" lvl="0" marL="457200" rtl="0">
              <a:spcBef>
                <a:spcPts val="0"/>
              </a:spcBef>
              <a:buClr>
                <a:schemeClr val="dk1"/>
              </a:buClr>
              <a:buSzPct val="100000"/>
              <a:buFont typeface="Arial"/>
              <a:buChar char="●"/>
            </a:pPr>
            <a:r>
              <a:rPr lang="en" sz="1600"/>
              <a:t>Quantity: 1</a:t>
            </a:r>
          </a:p>
          <a:p>
            <a:pPr indent="-330200" lvl="0" marL="457200" rtl="0">
              <a:spcBef>
                <a:spcPts val="0"/>
              </a:spcBef>
              <a:buClr>
                <a:schemeClr val="dk1"/>
              </a:buClr>
              <a:buSzPct val="100000"/>
              <a:buFont typeface="Arial"/>
              <a:buChar char="●"/>
            </a:pPr>
            <a:r>
              <a:rPr lang="en" sz="1600"/>
              <a:t>Purpose: Allows a Male A USB cable to </a:t>
            </a:r>
            <a:br>
              <a:rPr lang="en" sz="1600"/>
            </a:br>
            <a:r>
              <a:rPr lang="en" sz="1600"/>
              <a:t>be plugged into the Micro USB port of</a:t>
            </a:r>
            <a:br>
              <a:rPr lang="en" sz="1600"/>
            </a:br>
            <a:r>
              <a:rPr lang="en" sz="1600"/>
              <a:t>the Android tablet</a:t>
            </a:r>
          </a:p>
          <a:p>
            <a:pPr indent="-330200" lvl="0" marL="457200" rtl="0">
              <a:spcBef>
                <a:spcPts val="0"/>
              </a:spcBef>
              <a:buClr>
                <a:schemeClr val="dk1"/>
              </a:buClr>
              <a:buSzPct val="100000"/>
              <a:buFont typeface="Arial"/>
              <a:buChar char="●"/>
            </a:pPr>
            <a:r>
              <a:rPr lang="en" sz="1600"/>
              <a:t>Interfaces:</a:t>
            </a:r>
          </a:p>
          <a:p>
            <a:pPr indent="-330200" lvl="1" marL="914400" rtl="0">
              <a:spcBef>
                <a:spcPts val="0"/>
              </a:spcBef>
              <a:buClr>
                <a:schemeClr val="dk1"/>
              </a:buClr>
              <a:buSzPct val="100000"/>
              <a:buFont typeface="Courier New"/>
              <a:buChar char="o"/>
            </a:pPr>
            <a:r>
              <a:rPr lang="en" sz="1600"/>
              <a:t>Receives input from Micro USB port</a:t>
            </a:r>
            <a:br>
              <a:rPr lang="en" sz="1600"/>
            </a:br>
            <a:r>
              <a:rPr lang="en" sz="1600"/>
              <a:t>of the tablet</a:t>
            </a:r>
          </a:p>
          <a:p>
            <a:pPr indent="-330200" lvl="1" marL="914400" rtl="0">
              <a:spcBef>
                <a:spcPts val="0"/>
              </a:spcBef>
              <a:buClr>
                <a:schemeClr val="dk1"/>
              </a:buClr>
              <a:buSzPct val="100000"/>
              <a:buFont typeface="Courier New"/>
              <a:buChar char="o"/>
            </a:pPr>
            <a:r>
              <a:rPr lang="en" sz="1600"/>
              <a:t>Outputs to USB Type A Female port</a:t>
            </a:r>
            <a:br>
              <a:rPr lang="en" sz="1600"/>
            </a:br>
            <a:r>
              <a:rPr lang="en" sz="1600"/>
              <a:t>(Cable connected to microcontroller)</a:t>
            </a:r>
          </a:p>
        </p:txBody>
      </p:sp>
      <p:sp>
        <p:nvSpPr>
          <p:cNvPr id="159" name="Shape 159"/>
          <p:cNvSpPr txBox="1"/>
          <p:nvPr>
            <p:ph idx="12" type="sldNum"/>
          </p:nvPr>
        </p:nvSpPr>
        <p:spPr>
          <a:xfrm>
            <a:off x="8556783" y="4749850"/>
            <a:ext cx="548699"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pic>
        <p:nvPicPr>
          <p:cNvPr id="160" name="Shape 160"/>
          <p:cNvPicPr preferRelativeResize="0"/>
          <p:nvPr/>
        </p:nvPicPr>
        <p:blipFill>
          <a:blip r:embed="rId3">
            <a:alphaModFix/>
          </a:blip>
          <a:stretch>
            <a:fillRect/>
          </a:stretch>
        </p:blipFill>
        <p:spPr>
          <a:xfrm>
            <a:off x="5695175" y="1696162"/>
            <a:ext cx="2733675" cy="2733675"/>
          </a:xfrm>
          <a:prstGeom prst="rect">
            <a:avLst/>
          </a:prstGeom>
          <a:noFill/>
          <a:ln>
            <a:noFill/>
          </a:ln>
        </p:spPr>
      </p:pic>
    </p:spTree>
  </p:cSld>
  <p:clrMapOvr>
    <a:masterClrMapping/>
  </p:clrMapOvr>
  <p:transition spd="slow">
    <p:cut/>
  </p:transition>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4" name="Shape 164"/>
        <p:cNvGrpSpPr/>
        <p:nvPr/>
      </p:nvGrpSpPr>
      <p:grpSpPr>
        <a:xfrm>
          <a:off x="0" y="0"/>
          <a:ext cx="0" cy="0"/>
          <a:chOff x="0" y="0"/>
          <a:chExt cx="0" cy="0"/>
        </a:xfrm>
      </p:grpSpPr>
      <p:sp>
        <p:nvSpPr>
          <p:cNvPr id="165" name="Shape 165"/>
          <p:cNvSpPr txBox="1"/>
          <p:nvPr>
            <p:ph type="title"/>
          </p:nvPr>
        </p:nvSpPr>
        <p:spPr>
          <a:xfrm>
            <a:off x="457200" y="205978"/>
            <a:ext cx="8229600" cy="857400"/>
          </a:xfrm>
          <a:prstGeom prst="rect">
            <a:avLst/>
          </a:prstGeom>
        </p:spPr>
        <p:txBody>
          <a:bodyPr anchorCtr="0" anchor="b" bIns="91425" lIns="91425" rIns="91425" tIns="91425">
            <a:noAutofit/>
          </a:bodyPr>
          <a:lstStyle/>
          <a:p>
            <a:pPr lvl="0" rtl="0">
              <a:spcBef>
                <a:spcPts val="0"/>
              </a:spcBef>
              <a:buNone/>
            </a:pPr>
            <a:r>
              <a:rPr lang="en" sz="3000"/>
              <a:t>USB Cord</a:t>
            </a:r>
          </a:p>
        </p:txBody>
      </p:sp>
      <p:sp>
        <p:nvSpPr>
          <p:cNvPr id="166" name="Shape 166"/>
          <p:cNvSpPr txBox="1"/>
          <p:nvPr>
            <p:ph idx="1" type="body"/>
          </p:nvPr>
        </p:nvSpPr>
        <p:spPr>
          <a:xfrm>
            <a:off x="457200" y="1200150"/>
            <a:ext cx="8229600" cy="3725699"/>
          </a:xfrm>
          <a:prstGeom prst="rect">
            <a:avLst/>
          </a:prstGeom>
        </p:spPr>
        <p:txBody>
          <a:bodyPr anchorCtr="0" anchor="t" bIns="91425" lIns="91425" rIns="91425" tIns="91425">
            <a:noAutofit/>
          </a:bodyPr>
          <a:lstStyle/>
          <a:p>
            <a:pPr indent="-330200" lvl="0" marL="457200" rtl="0">
              <a:spcBef>
                <a:spcPts val="0"/>
              </a:spcBef>
              <a:buClr>
                <a:schemeClr val="dk1"/>
              </a:buClr>
              <a:buSzPct val="100000"/>
              <a:buFont typeface="Arial"/>
              <a:buChar char="●"/>
            </a:pPr>
            <a:r>
              <a:rPr lang="en" sz="1600"/>
              <a:t>Quantity: 1</a:t>
            </a:r>
          </a:p>
          <a:p>
            <a:pPr indent="-330200" lvl="0" marL="457200" rtl="0">
              <a:spcBef>
                <a:spcPts val="0"/>
              </a:spcBef>
              <a:buClr>
                <a:schemeClr val="dk1"/>
              </a:buClr>
              <a:buSzPct val="100000"/>
              <a:buFont typeface="Arial"/>
              <a:buChar char="●"/>
            </a:pPr>
            <a:r>
              <a:rPr lang="en" sz="1600"/>
              <a:t>Purpose: Connects microcontroller to the adaptor</a:t>
            </a:r>
            <a:br>
              <a:rPr lang="en" sz="1600"/>
            </a:br>
            <a:r>
              <a:rPr lang="en" sz="1600"/>
              <a:t>connected to the Android tablet</a:t>
            </a:r>
          </a:p>
          <a:p>
            <a:pPr indent="-330200" lvl="0" marL="457200" rtl="0">
              <a:spcBef>
                <a:spcPts val="0"/>
              </a:spcBef>
              <a:buClr>
                <a:schemeClr val="dk1"/>
              </a:buClr>
              <a:buSzPct val="100000"/>
              <a:buFont typeface="Arial"/>
              <a:buChar char="●"/>
            </a:pPr>
            <a:r>
              <a:rPr lang="en" sz="1600"/>
              <a:t>Interfaces:</a:t>
            </a:r>
          </a:p>
          <a:p>
            <a:pPr indent="-330200" lvl="1" marL="914400" rtl="0">
              <a:spcBef>
                <a:spcPts val="0"/>
              </a:spcBef>
              <a:buClr>
                <a:schemeClr val="dk1"/>
              </a:buClr>
              <a:buSzPct val="100000"/>
              <a:buFont typeface="Courier New"/>
              <a:buChar char="o"/>
            </a:pPr>
            <a:r>
              <a:rPr lang="en" sz="1600"/>
              <a:t>Sends and receives data to and from the </a:t>
            </a:r>
            <a:br>
              <a:rPr lang="en" sz="1600"/>
            </a:br>
            <a:r>
              <a:rPr lang="en" sz="1600"/>
              <a:t>connected Android tablet and microcontroller</a:t>
            </a:r>
            <a:br>
              <a:rPr lang="en" sz="1600"/>
            </a:br>
            <a:r>
              <a:rPr lang="en" sz="1600"/>
              <a:t>of the Lynx</a:t>
            </a:r>
          </a:p>
        </p:txBody>
      </p:sp>
      <p:sp>
        <p:nvSpPr>
          <p:cNvPr id="167" name="Shape 167"/>
          <p:cNvSpPr txBox="1"/>
          <p:nvPr>
            <p:ph idx="12" type="sldNum"/>
          </p:nvPr>
        </p:nvSpPr>
        <p:spPr>
          <a:xfrm>
            <a:off x="8556783" y="4749850"/>
            <a:ext cx="548699"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pic>
        <p:nvPicPr>
          <p:cNvPr id="168" name="Shape 168"/>
          <p:cNvPicPr preferRelativeResize="0"/>
          <p:nvPr/>
        </p:nvPicPr>
        <p:blipFill>
          <a:blip r:embed="rId3">
            <a:alphaModFix/>
          </a:blip>
          <a:stretch>
            <a:fillRect/>
          </a:stretch>
        </p:blipFill>
        <p:spPr>
          <a:xfrm>
            <a:off x="5593075" y="1610511"/>
            <a:ext cx="2904974" cy="2904974"/>
          </a:xfrm>
          <a:prstGeom prst="rect">
            <a:avLst/>
          </a:prstGeom>
          <a:noFill/>
          <a:ln>
            <a:noFill/>
          </a:ln>
        </p:spPr>
      </p:pic>
    </p:spTree>
  </p:cSld>
  <p:clrMapOvr>
    <a:masterClrMapping/>
  </p:clrMapOvr>
  <p:transition spd="slow">
    <p:cut/>
  </p:transition>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2" name="Shape 172"/>
        <p:cNvGrpSpPr/>
        <p:nvPr/>
      </p:nvGrpSpPr>
      <p:grpSpPr>
        <a:xfrm>
          <a:off x="0" y="0"/>
          <a:ext cx="0" cy="0"/>
          <a:chOff x="0" y="0"/>
          <a:chExt cx="0" cy="0"/>
        </a:xfrm>
      </p:grpSpPr>
      <p:sp>
        <p:nvSpPr>
          <p:cNvPr id="173" name="Shape 173"/>
          <p:cNvSpPr txBox="1"/>
          <p:nvPr>
            <p:ph type="title"/>
          </p:nvPr>
        </p:nvSpPr>
        <p:spPr>
          <a:xfrm>
            <a:off x="457200" y="205978"/>
            <a:ext cx="8229600" cy="857400"/>
          </a:xfrm>
          <a:prstGeom prst="rect">
            <a:avLst/>
          </a:prstGeom>
        </p:spPr>
        <p:txBody>
          <a:bodyPr anchorCtr="0" anchor="b" bIns="91425" lIns="91425" rIns="91425" tIns="91425">
            <a:noAutofit/>
          </a:bodyPr>
          <a:lstStyle/>
          <a:p>
            <a:pPr lvl="0" rtl="0">
              <a:spcBef>
                <a:spcPts val="0"/>
              </a:spcBef>
              <a:buNone/>
            </a:pPr>
            <a:r>
              <a:rPr lang="en" sz="3000"/>
              <a:t>Android Tablet</a:t>
            </a:r>
          </a:p>
        </p:txBody>
      </p:sp>
      <p:sp>
        <p:nvSpPr>
          <p:cNvPr id="174" name="Shape 174"/>
          <p:cNvSpPr txBox="1"/>
          <p:nvPr>
            <p:ph idx="1" type="body"/>
          </p:nvPr>
        </p:nvSpPr>
        <p:spPr>
          <a:xfrm>
            <a:off x="457200" y="1200150"/>
            <a:ext cx="8229600" cy="3725699"/>
          </a:xfrm>
          <a:prstGeom prst="rect">
            <a:avLst/>
          </a:prstGeom>
        </p:spPr>
        <p:txBody>
          <a:bodyPr anchorCtr="0" anchor="t" bIns="91425" lIns="91425" rIns="91425" tIns="91425">
            <a:noAutofit/>
          </a:bodyPr>
          <a:lstStyle/>
          <a:p>
            <a:pPr indent="-330200" lvl="0" marL="457200" rtl="0">
              <a:spcBef>
                <a:spcPts val="0"/>
              </a:spcBef>
              <a:buClr>
                <a:schemeClr val="dk1"/>
              </a:buClr>
              <a:buSzPct val="100000"/>
              <a:buFont typeface="Arial"/>
              <a:buChar char="●"/>
            </a:pPr>
            <a:r>
              <a:rPr lang="en" sz="1600"/>
              <a:t>Quantity: 1</a:t>
            </a:r>
          </a:p>
          <a:p>
            <a:pPr indent="-330200" lvl="0" marL="457200" rtl="0">
              <a:spcBef>
                <a:spcPts val="0"/>
              </a:spcBef>
              <a:buClr>
                <a:schemeClr val="dk1"/>
              </a:buClr>
              <a:buSzPct val="100000"/>
              <a:buFont typeface="Arial"/>
              <a:buChar char="●"/>
            </a:pPr>
            <a:r>
              <a:rPr lang="en" sz="1600"/>
              <a:t>Purpose: Provides an interface for the user to </a:t>
            </a:r>
            <a:br>
              <a:rPr lang="en" sz="1600"/>
            </a:br>
            <a:r>
              <a:rPr lang="en" sz="1600"/>
              <a:t>send, receive and modify data with the Lynx</a:t>
            </a:r>
          </a:p>
          <a:p>
            <a:pPr indent="-330200" lvl="0" marL="457200" rtl="0">
              <a:spcBef>
                <a:spcPts val="0"/>
              </a:spcBef>
              <a:buClr>
                <a:schemeClr val="dk1"/>
              </a:buClr>
              <a:buSzPct val="100000"/>
              <a:buFont typeface="Arial"/>
              <a:buChar char="●"/>
            </a:pPr>
            <a:r>
              <a:rPr lang="en" sz="1600"/>
              <a:t>Interfaces:</a:t>
            </a:r>
          </a:p>
          <a:p>
            <a:pPr indent="-330200" lvl="1" marL="914400" rtl="0">
              <a:spcBef>
                <a:spcPts val="0"/>
              </a:spcBef>
              <a:buClr>
                <a:schemeClr val="dk1"/>
              </a:buClr>
              <a:buSzPct val="100000"/>
              <a:buFont typeface="Courier New"/>
              <a:buChar char="o"/>
            </a:pPr>
            <a:r>
              <a:rPr lang="en" sz="1600"/>
              <a:t>Receives input from the user via touch</a:t>
            </a:r>
            <a:br>
              <a:rPr lang="en" sz="1600"/>
            </a:br>
            <a:r>
              <a:rPr lang="en" sz="1600"/>
              <a:t>controls</a:t>
            </a:r>
          </a:p>
          <a:p>
            <a:pPr indent="-330200" lvl="1" marL="914400" rtl="0">
              <a:spcBef>
                <a:spcPts val="0"/>
              </a:spcBef>
              <a:buClr>
                <a:schemeClr val="dk1"/>
              </a:buClr>
              <a:buSzPct val="100000"/>
              <a:buFont typeface="Courier New"/>
              <a:buChar char="o"/>
            </a:pPr>
            <a:r>
              <a:rPr lang="en" sz="1600"/>
              <a:t>Sends and receives data to and from </a:t>
            </a:r>
            <a:br>
              <a:rPr lang="en" sz="1600"/>
            </a:br>
            <a:r>
              <a:rPr lang="en" sz="1600"/>
              <a:t>the PixelSense table using the Lynx </a:t>
            </a:r>
            <a:br>
              <a:rPr lang="en" sz="1600"/>
            </a:br>
            <a:r>
              <a:rPr lang="en" sz="1600"/>
              <a:t>device connected to its Micro USB port</a:t>
            </a:r>
          </a:p>
        </p:txBody>
      </p:sp>
      <p:sp>
        <p:nvSpPr>
          <p:cNvPr id="175" name="Shape 175"/>
          <p:cNvSpPr txBox="1"/>
          <p:nvPr>
            <p:ph idx="12" type="sldNum"/>
          </p:nvPr>
        </p:nvSpPr>
        <p:spPr>
          <a:xfrm>
            <a:off x="8556783" y="4749850"/>
            <a:ext cx="548699"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pic>
        <p:nvPicPr>
          <p:cNvPr id="176" name="Shape 176"/>
          <p:cNvPicPr preferRelativeResize="0"/>
          <p:nvPr/>
        </p:nvPicPr>
        <p:blipFill>
          <a:blip r:embed="rId3">
            <a:alphaModFix/>
          </a:blip>
          <a:stretch>
            <a:fillRect/>
          </a:stretch>
        </p:blipFill>
        <p:spPr>
          <a:xfrm>
            <a:off x="6153150" y="1996200"/>
            <a:ext cx="2133600" cy="2133600"/>
          </a:xfrm>
          <a:prstGeom prst="rect">
            <a:avLst/>
          </a:prstGeom>
          <a:noFill/>
          <a:ln>
            <a:noFill/>
          </a:ln>
        </p:spPr>
      </p:pic>
    </p:spTree>
  </p:cSld>
  <p:clrMapOvr>
    <a:masterClrMapping/>
  </p:clrMapOvr>
  <p:transition spd="slow">
    <p:cut/>
  </p:transition>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0" name="Shape 180"/>
        <p:cNvGrpSpPr/>
        <p:nvPr/>
      </p:nvGrpSpPr>
      <p:grpSpPr>
        <a:xfrm>
          <a:off x="0" y="0"/>
          <a:ext cx="0" cy="0"/>
          <a:chOff x="0" y="0"/>
          <a:chExt cx="0" cy="0"/>
        </a:xfrm>
      </p:grpSpPr>
      <p:sp>
        <p:nvSpPr>
          <p:cNvPr id="181" name="Shape 181"/>
          <p:cNvSpPr txBox="1"/>
          <p:nvPr>
            <p:ph type="title"/>
          </p:nvPr>
        </p:nvSpPr>
        <p:spPr>
          <a:xfrm>
            <a:off x="457200" y="205978"/>
            <a:ext cx="8229600" cy="857400"/>
          </a:xfrm>
          <a:prstGeom prst="rect">
            <a:avLst/>
          </a:prstGeom>
        </p:spPr>
        <p:txBody>
          <a:bodyPr anchorCtr="0" anchor="b" bIns="91425" lIns="91425" rIns="91425" tIns="91425">
            <a:noAutofit/>
          </a:bodyPr>
          <a:lstStyle/>
          <a:p>
            <a:pPr lvl="0" rtl="0">
              <a:spcBef>
                <a:spcPts val="0"/>
              </a:spcBef>
              <a:buNone/>
            </a:pPr>
            <a:r>
              <a:rPr lang="en" sz="3000"/>
              <a:t>Samsung SUR40</a:t>
            </a:r>
          </a:p>
        </p:txBody>
      </p:sp>
      <p:sp>
        <p:nvSpPr>
          <p:cNvPr id="182" name="Shape 182"/>
          <p:cNvSpPr txBox="1"/>
          <p:nvPr>
            <p:ph idx="1" type="body"/>
          </p:nvPr>
        </p:nvSpPr>
        <p:spPr>
          <a:xfrm>
            <a:off x="457200" y="1200150"/>
            <a:ext cx="8229600" cy="3725699"/>
          </a:xfrm>
          <a:prstGeom prst="rect">
            <a:avLst/>
          </a:prstGeom>
        </p:spPr>
        <p:txBody>
          <a:bodyPr anchorCtr="0" anchor="t" bIns="91425" lIns="91425" rIns="91425" tIns="91425">
            <a:noAutofit/>
          </a:bodyPr>
          <a:lstStyle/>
          <a:p>
            <a:pPr indent="-330200" lvl="0" marL="457200" rtl="0">
              <a:spcBef>
                <a:spcPts val="0"/>
              </a:spcBef>
              <a:buClr>
                <a:schemeClr val="dk1"/>
              </a:buClr>
              <a:buSzPct val="100000"/>
              <a:buFont typeface="Arial"/>
              <a:buChar char="●"/>
            </a:pPr>
            <a:r>
              <a:rPr lang="en" sz="1600"/>
              <a:t>Quantity: 1</a:t>
            </a:r>
          </a:p>
          <a:p>
            <a:pPr indent="-330200" lvl="0" marL="457200" rtl="0">
              <a:spcBef>
                <a:spcPts val="0"/>
              </a:spcBef>
              <a:buClr>
                <a:schemeClr val="dk1"/>
              </a:buClr>
              <a:buSzPct val="100000"/>
              <a:buFont typeface="Arial"/>
              <a:buChar char="●"/>
            </a:pPr>
            <a:r>
              <a:rPr lang="en" sz="1600"/>
              <a:t>Purpose: The Device we will be reading and </a:t>
            </a:r>
            <a:br>
              <a:rPr lang="en" sz="1600"/>
            </a:br>
            <a:r>
              <a:rPr lang="en" sz="1600"/>
              <a:t>sending data to. This device will be running</a:t>
            </a:r>
            <a:br>
              <a:rPr lang="en" sz="1600"/>
            </a:br>
            <a:r>
              <a:rPr lang="en" sz="1600"/>
              <a:t>our blackjack demonstration software</a:t>
            </a:r>
          </a:p>
          <a:p>
            <a:pPr indent="-330200" lvl="0" marL="457200" rtl="0">
              <a:spcBef>
                <a:spcPts val="0"/>
              </a:spcBef>
              <a:buClr>
                <a:schemeClr val="dk1"/>
              </a:buClr>
              <a:buSzPct val="100000"/>
              <a:buFont typeface="Arial"/>
              <a:buChar char="●"/>
            </a:pPr>
            <a:r>
              <a:rPr lang="en" sz="1600"/>
              <a:t>Interfaces:</a:t>
            </a:r>
          </a:p>
          <a:p>
            <a:pPr indent="-330200" lvl="1" marL="914400" rtl="0">
              <a:spcBef>
                <a:spcPts val="0"/>
              </a:spcBef>
              <a:buClr>
                <a:schemeClr val="dk1"/>
              </a:buClr>
              <a:buSzPct val="100000"/>
              <a:buFont typeface="Courier New"/>
              <a:buChar char="o"/>
            </a:pPr>
            <a:r>
              <a:rPr lang="en" sz="1600"/>
              <a:t>Receives input from the user via touch</a:t>
            </a:r>
            <a:br>
              <a:rPr lang="en" sz="1600"/>
            </a:br>
            <a:r>
              <a:rPr lang="en" sz="1600"/>
              <a:t>controls</a:t>
            </a:r>
          </a:p>
          <a:p>
            <a:pPr indent="-330200" lvl="1" marL="914400" rtl="0">
              <a:spcBef>
                <a:spcPts val="0"/>
              </a:spcBef>
              <a:buClr>
                <a:schemeClr val="dk1"/>
              </a:buClr>
              <a:buSzPct val="100000"/>
              <a:buFont typeface="Courier New"/>
              <a:buChar char="o"/>
            </a:pPr>
            <a:r>
              <a:rPr lang="en" sz="1600"/>
              <a:t>Receives IR light from the Lynx and </a:t>
            </a:r>
            <a:br>
              <a:rPr lang="en" sz="1600"/>
            </a:br>
            <a:r>
              <a:rPr lang="en" sz="1600"/>
              <a:t>converts that to data</a:t>
            </a:r>
          </a:p>
          <a:p>
            <a:pPr indent="-330200" lvl="1" marL="914400" rtl="0">
              <a:spcBef>
                <a:spcPts val="0"/>
              </a:spcBef>
              <a:buClr>
                <a:schemeClr val="dk1"/>
              </a:buClr>
              <a:buSzPct val="100000"/>
              <a:buFont typeface="Courier New"/>
              <a:buChar char="o"/>
            </a:pPr>
            <a:r>
              <a:rPr lang="en" sz="1600"/>
              <a:t>Sends data in the form of visible light</a:t>
            </a:r>
            <a:br>
              <a:rPr lang="en" sz="1600"/>
            </a:br>
            <a:r>
              <a:rPr lang="en" sz="1600"/>
              <a:t>to the Lynx device</a:t>
            </a:r>
          </a:p>
        </p:txBody>
      </p:sp>
      <p:sp>
        <p:nvSpPr>
          <p:cNvPr id="183" name="Shape 183"/>
          <p:cNvSpPr txBox="1"/>
          <p:nvPr>
            <p:ph idx="12" type="sldNum"/>
          </p:nvPr>
        </p:nvSpPr>
        <p:spPr>
          <a:xfrm>
            <a:off x="8556783" y="4749850"/>
            <a:ext cx="548699"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pic>
        <p:nvPicPr>
          <p:cNvPr id="184" name="Shape 184"/>
          <p:cNvPicPr preferRelativeResize="0"/>
          <p:nvPr/>
        </p:nvPicPr>
        <p:blipFill>
          <a:blip r:embed="rId3">
            <a:alphaModFix/>
          </a:blip>
          <a:stretch>
            <a:fillRect/>
          </a:stretch>
        </p:blipFill>
        <p:spPr>
          <a:xfrm>
            <a:off x="5137300" y="1920000"/>
            <a:ext cx="3419475" cy="2286000"/>
          </a:xfrm>
          <a:prstGeom prst="rect">
            <a:avLst/>
          </a:prstGeom>
          <a:noFill/>
          <a:ln>
            <a:noFill/>
          </a:ln>
        </p:spPr>
      </p:pic>
    </p:spTree>
  </p:cSld>
  <p:clrMapOvr>
    <a:masterClrMapping/>
  </p:clrMapOvr>
  <p:transition spd="slow">
    <p:cut/>
  </p:transition>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8" name="Shape 188"/>
        <p:cNvGrpSpPr/>
        <p:nvPr/>
      </p:nvGrpSpPr>
      <p:grpSpPr>
        <a:xfrm>
          <a:off x="0" y="0"/>
          <a:ext cx="0" cy="0"/>
          <a:chOff x="0" y="0"/>
          <a:chExt cx="0" cy="0"/>
        </a:xfrm>
      </p:grpSpPr>
      <p:sp>
        <p:nvSpPr>
          <p:cNvPr id="189" name="Shape 189"/>
          <p:cNvSpPr txBox="1"/>
          <p:nvPr>
            <p:ph type="title"/>
          </p:nvPr>
        </p:nvSpPr>
        <p:spPr>
          <a:xfrm>
            <a:off x="457200" y="205978"/>
            <a:ext cx="8229600" cy="857400"/>
          </a:xfrm>
          <a:prstGeom prst="rect">
            <a:avLst/>
          </a:prstGeom>
        </p:spPr>
        <p:txBody>
          <a:bodyPr anchorCtr="0" anchor="b" bIns="91425" lIns="91425" rIns="91425" tIns="91425">
            <a:noAutofit/>
          </a:bodyPr>
          <a:lstStyle/>
          <a:p>
            <a:pPr lvl="0" rtl="0">
              <a:spcBef>
                <a:spcPts val="0"/>
              </a:spcBef>
              <a:buNone/>
            </a:pPr>
            <a:r>
              <a:rPr lang="en" sz="3000"/>
              <a:t>Additional Hardware (Tentative) </a:t>
            </a:r>
          </a:p>
        </p:txBody>
      </p:sp>
      <p:sp>
        <p:nvSpPr>
          <p:cNvPr id="190" name="Shape 190"/>
          <p:cNvSpPr txBox="1"/>
          <p:nvPr>
            <p:ph idx="1" type="body"/>
          </p:nvPr>
        </p:nvSpPr>
        <p:spPr>
          <a:xfrm>
            <a:off x="457200" y="1200150"/>
            <a:ext cx="8229600" cy="3725699"/>
          </a:xfrm>
          <a:prstGeom prst="rect">
            <a:avLst/>
          </a:prstGeom>
        </p:spPr>
        <p:txBody>
          <a:bodyPr anchorCtr="0" anchor="t" bIns="91425" lIns="91425" rIns="91425" tIns="91425">
            <a:noAutofit/>
          </a:bodyPr>
          <a:lstStyle/>
          <a:p>
            <a:pPr indent="-381000" lvl="0" marL="457200" marR="0" rtl="0" algn="l">
              <a:lnSpc>
                <a:spcPct val="100000"/>
              </a:lnSpc>
              <a:spcBef>
                <a:spcPts val="600"/>
              </a:spcBef>
              <a:spcAft>
                <a:spcPts val="0"/>
              </a:spcAft>
              <a:buClr>
                <a:schemeClr val="dk1"/>
              </a:buClr>
              <a:buSzPct val="100000"/>
              <a:buFont typeface="Arial"/>
              <a:buChar char="●"/>
            </a:pPr>
            <a:r>
              <a:rPr lang="en" sz="2400"/>
              <a:t>Shift and Counter Shift Registers</a:t>
            </a:r>
          </a:p>
          <a:p>
            <a:pPr indent="-381000" lvl="0" marL="457200" marR="0" rtl="0" algn="l">
              <a:lnSpc>
                <a:spcPct val="100000"/>
              </a:lnSpc>
              <a:spcBef>
                <a:spcPts val="600"/>
              </a:spcBef>
              <a:spcAft>
                <a:spcPts val="0"/>
              </a:spcAft>
              <a:buClr>
                <a:schemeClr val="dk1"/>
              </a:buClr>
              <a:buSzPct val="100000"/>
              <a:buFont typeface="Arial"/>
              <a:buChar char="●"/>
            </a:pPr>
            <a:r>
              <a:rPr lang="en" sz="2400"/>
              <a:t>MicroSD Card and SD Card Shield</a:t>
            </a:r>
          </a:p>
          <a:p>
            <a:pPr lvl="0" marR="0" rtl="0" algn="l">
              <a:lnSpc>
                <a:spcPct val="100000"/>
              </a:lnSpc>
              <a:spcBef>
                <a:spcPts val="600"/>
              </a:spcBef>
              <a:spcAft>
                <a:spcPts val="0"/>
              </a:spcAft>
              <a:buNone/>
            </a:pPr>
            <a:r>
              <a:t/>
            </a:r>
            <a:endParaRPr sz="2400"/>
          </a:p>
        </p:txBody>
      </p:sp>
      <p:sp>
        <p:nvSpPr>
          <p:cNvPr id="191" name="Shape 191"/>
          <p:cNvSpPr txBox="1"/>
          <p:nvPr>
            <p:ph idx="12" type="sldNum"/>
          </p:nvPr>
        </p:nvSpPr>
        <p:spPr>
          <a:xfrm>
            <a:off x="8556783" y="4749850"/>
            <a:ext cx="548699"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transition spd="slow">
    <p:cut/>
  </p:transition>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95" name="Shape 195"/>
        <p:cNvGrpSpPr/>
        <p:nvPr/>
      </p:nvGrpSpPr>
      <p:grpSpPr>
        <a:xfrm>
          <a:off x="0" y="0"/>
          <a:ext cx="0" cy="0"/>
          <a:chOff x="0" y="0"/>
          <a:chExt cx="0" cy="0"/>
        </a:xfrm>
      </p:grpSpPr>
      <p:sp>
        <p:nvSpPr>
          <p:cNvPr id="196" name="Shape 196"/>
          <p:cNvSpPr txBox="1"/>
          <p:nvPr>
            <p:ph type="title"/>
          </p:nvPr>
        </p:nvSpPr>
        <p:spPr>
          <a:xfrm>
            <a:off x="457200" y="205978"/>
            <a:ext cx="8229600" cy="857400"/>
          </a:xfrm>
          <a:prstGeom prst="rect">
            <a:avLst/>
          </a:prstGeom>
        </p:spPr>
        <p:txBody>
          <a:bodyPr anchorCtr="0" anchor="b" bIns="91425" lIns="91425" rIns="91425" tIns="91425">
            <a:noAutofit/>
          </a:bodyPr>
          <a:lstStyle/>
          <a:p>
            <a:pPr lvl="0" rtl="0">
              <a:spcBef>
                <a:spcPts val="0"/>
              </a:spcBef>
              <a:buNone/>
            </a:pPr>
            <a:r>
              <a:rPr lang="en"/>
              <a:t>System Software Description</a:t>
            </a:r>
          </a:p>
        </p:txBody>
      </p:sp>
      <p:sp>
        <p:nvSpPr>
          <p:cNvPr id="197" name="Shape 197"/>
          <p:cNvSpPr txBox="1"/>
          <p:nvPr>
            <p:ph idx="1" type="body"/>
          </p:nvPr>
        </p:nvSpPr>
        <p:spPr>
          <a:xfrm>
            <a:off x="457200" y="1200150"/>
            <a:ext cx="8229600" cy="3725699"/>
          </a:xfrm>
          <a:prstGeom prst="rect">
            <a:avLst/>
          </a:prstGeom>
        </p:spPr>
        <p:txBody>
          <a:bodyPr anchorCtr="0" anchor="t" bIns="91425" lIns="91425" rIns="91425" tIns="91425">
            <a:noAutofit/>
          </a:bodyPr>
          <a:lstStyle/>
          <a:p>
            <a:pPr indent="-381000" lvl="0" marL="457200" rtl="0">
              <a:spcBef>
                <a:spcPts val="0"/>
              </a:spcBef>
              <a:buClr>
                <a:srgbClr val="000000"/>
              </a:buClr>
              <a:buSzPct val="100000"/>
              <a:buFont typeface="Arial"/>
              <a:buChar char="●"/>
            </a:pPr>
            <a:r>
              <a:rPr b="1" lang="en" sz="2400">
                <a:solidFill>
                  <a:srgbClr val="000000"/>
                </a:solidFill>
              </a:rPr>
              <a:t>PixelSense Windows Application</a:t>
            </a:r>
          </a:p>
          <a:p>
            <a:pPr indent="-330200" lvl="1" marL="914400" rtl="0">
              <a:spcBef>
                <a:spcPts val="0"/>
              </a:spcBef>
              <a:buClr>
                <a:srgbClr val="000000"/>
              </a:buClr>
              <a:buSzPct val="100000"/>
              <a:buFont typeface="Courier New"/>
              <a:buChar char="o"/>
            </a:pPr>
            <a:r>
              <a:rPr lang="en" sz="1600">
                <a:solidFill>
                  <a:srgbClr val="000000"/>
                </a:solidFill>
              </a:rPr>
              <a:t>BlackJack application to showcase </a:t>
            </a:r>
          </a:p>
          <a:p>
            <a:pPr indent="457200" lvl="0" marL="457200" rtl="0">
              <a:spcBef>
                <a:spcPts val="0"/>
              </a:spcBef>
              <a:buNone/>
            </a:pPr>
            <a:r>
              <a:rPr lang="en" sz="1600">
                <a:solidFill>
                  <a:srgbClr val="000000"/>
                </a:solidFill>
              </a:rPr>
              <a:t>features in an environment.</a:t>
            </a:r>
          </a:p>
          <a:p>
            <a:pPr indent="-330200" lvl="1" marL="914400" rtl="0">
              <a:spcBef>
                <a:spcPts val="0"/>
              </a:spcBef>
              <a:buClr>
                <a:srgbClr val="000000"/>
              </a:buClr>
              <a:buSzPct val="100000"/>
              <a:buFont typeface="Courier New"/>
              <a:buChar char="o"/>
            </a:pPr>
            <a:r>
              <a:rPr lang="en" sz="1600">
                <a:solidFill>
                  <a:srgbClr val="000000"/>
                </a:solidFill>
              </a:rPr>
              <a:t>Will receive data via the infrared </a:t>
            </a:r>
          </a:p>
          <a:p>
            <a:pPr indent="457200" lvl="0" marL="457200" rtl="0">
              <a:spcBef>
                <a:spcPts val="0"/>
              </a:spcBef>
              <a:buNone/>
            </a:pPr>
            <a:r>
              <a:rPr lang="en" sz="1600">
                <a:solidFill>
                  <a:srgbClr val="000000"/>
                </a:solidFill>
              </a:rPr>
              <a:t>sensors within the table</a:t>
            </a:r>
          </a:p>
          <a:p>
            <a:pPr indent="-330200" lvl="1" marL="914400" rtl="0">
              <a:spcBef>
                <a:spcPts val="0"/>
              </a:spcBef>
              <a:buClr>
                <a:srgbClr val="000000"/>
              </a:buClr>
              <a:buSzPct val="100000"/>
              <a:buFont typeface="Courier New"/>
              <a:buChar char="o"/>
            </a:pPr>
            <a:r>
              <a:rPr lang="en" sz="1600">
                <a:solidFill>
                  <a:srgbClr val="000000"/>
                </a:solidFill>
              </a:rPr>
              <a:t>Will send data by flashing specific </a:t>
            </a:r>
          </a:p>
          <a:p>
            <a:pPr indent="457200" lvl="0" marL="457200" rtl="0">
              <a:spcBef>
                <a:spcPts val="0"/>
              </a:spcBef>
              <a:buNone/>
            </a:pPr>
            <a:r>
              <a:rPr lang="en" sz="1600">
                <a:solidFill>
                  <a:srgbClr val="000000"/>
                </a:solidFill>
              </a:rPr>
              <a:t>areas of the screen.</a:t>
            </a:r>
          </a:p>
          <a:p>
            <a:pPr indent="0" lvl="0" marL="457200" rtl="0">
              <a:spcBef>
                <a:spcPts val="0"/>
              </a:spcBef>
              <a:buNone/>
            </a:pPr>
            <a:r>
              <a:t/>
            </a:r>
            <a:endParaRPr sz="1600">
              <a:solidFill>
                <a:srgbClr val="000000"/>
              </a:solidFill>
            </a:endParaRPr>
          </a:p>
        </p:txBody>
      </p:sp>
      <p:sp>
        <p:nvSpPr>
          <p:cNvPr id="198" name="Shape 198"/>
          <p:cNvSpPr txBox="1"/>
          <p:nvPr>
            <p:ph idx="12" type="sldNum"/>
          </p:nvPr>
        </p:nvSpPr>
        <p:spPr>
          <a:xfrm>
            <a:off x="8556783" y="4749850"/>
            <a:ext cx="548699"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pic>
        <p:nvPicPr>
          <p:cNvPr id="199" name="Shape 199"/>
          <p:cNvPicPr preferRelativeResize="0"/>
          <p:nvPr/>
        </p:nvPicPr>
        <p:blipFill>
          <a:blip r:embed="rId3">
            <a:alphaModFix/>
          </a:blip>
          <a:stretch>
            <a:fillRect/>
          </a:stretch>
        </p:blipFill>
        <p:spPr>
          <a:xfrm>
            <a:off x="4726225" y="1773375"/>
            <a:ext cx="3891624" cy="2189024"/>
          </a:xfrm>
          <a:prstGeom prst="rect">
            <a:avLst/>
          </a:prstGeom>
          <a:noFill/>
          <a:ln>
            <a:noFill/>
          </a:ln>
        </p:spPr>
      </p:pic>
    </p:spTree>
  </p:cSld>
  <p:clrMapOvr>
    <a:masterClrMapping/>
  </p:clrMapOvr>
  <p:transition spd="slow">
    <p:cut/>
  </p:transition>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03" name="Shape 203"/>
        <p:cNvGrpSpPr/>
        <p:nvPr/>
      </p:nvGrpSpPr>
      <p:grpSpPr>
        <a:xfrm>
          <a:off x="0" y="0"/>
          <a:ext cx="0" cy="0"/>
          <a:chOff x="0" y="0"/>
          <a:chExt cx="0" cy="0"/>
        </a:xfrm>
      </p:grpSpPr>
      <p:sp>
        <p:nvSpPr>
          <p:cNvPr id="204" name="Shape 204"/>
          <p:cNvSpPr txBox="1"/>
          <p:nvPr>
            <p:ph type="title"/>
          </p:nvPr>
        </p:nvSpPr>
        <p:spPr>
          <a:xfrm>
            <a:off x="457200" y="205978"/>
            <a:ext cx="8229600" cy="857400"/>
          </a:xfrm>
          <a:prstGeom prst="rect">
            <a:avLst/>
          </a:prstGeom>
        </p:spPr>
        <p:txBody>
          <a:bodyPr anchorCtr="0" anchor="b" bIns="91425" lIns="91425" rIns="91425" tIns="91425">
            <a:noAutofit/>
          </a:bodyPr>
          <a:lstStyle/>
          <a:p>
            <a:pPr lvl="0" rtl="0">
              <a:spcBef>
                <a:spcPts val="0"/>
              </a:spcBef>
              <a:buNone/>
            </a:pPr>
            <a:r>
              <a:rPr lang="en"/>
              <a:t>System Software Description</a:t>
            </a:r>
          </a:p>
        </p:txBody>
      </p:sp>
      <p:sp>
        <p:nvSpPr>
          <p:cNvPr id="205" name="Shape 205"/>
          <p:cNvSpPr txBox="1"/>
          <p:nvPr>
            <p:ph idx="1" type="body"/>
          </p:nvPr>
        </p:nvSpPr>
        <p:spPr>
          <a:xfrm>
            <a:off x="457200" y="1200150"/>
            <a:ext cx="8229600" cy="3725699"/>
          </a:xfrm>
          <a:prstGeom prst="rect">
            <a:avLst/>
          </a:prstGeom>
        </p:spPr>
        <p:txBody>
          <a:bodyPr anchorCtr="0" anchor="t" bIns="91425" lIns="91425" rIns="91425" tIns="91425">
            <a:noAutofit/>
          </a:bodyPr>
          <a:lstStyle/>
          <a:p>
            <a:pPr indent="-381000" lvl="0" marL="457200" rtl="0">
              <a:spcBef>
                <a:spcPts val="0"/>
              </a:spcBef>
              <a:buClr>
                <a:srgbClr val="000000"/>
              </a:buClr>
              <a:buSzPct val="100000"/>
              <a:buFont typeface="Arial"/>
              <a:buChar char="●"/>
            </a:pPr>
            <a:r>
              <a:rPr b="1" lang="en" sz="2400">
                <a:solidFill>
                  <a:srgbClr val="000000"/>
                </a:solidFill>
              </a:rPr>
              <a:t>PixelSense Windows Application</a:t>
            </a:r>
          </a:p>
          <a:p>
            <a:pPr indent="-330200" lvl="1" marL="914400" rtl="0">
              <a:spcBef>
                <a:spcPts val="0"/>
              </a:spcBef>
              <a:buClr>
                <a:srgbClr val="000000"/>
              </a:buClr>
              <a:buSzPct val="100000"/>
              <a:buFont typeface="Courier New"/>
              <a:buChar char="o"/>
            </a:pPr>
            <a:r>
              <a:rPr lang="en" sz="1600">
                <a:solidFill>
                  <a:srgbClr val="000000"/>
                </a:solidFill>
              </a:rPr>
              <a:t>Development tools</a:t>
            </a:r>
          </a:p>
          <a:p>
            <a:pPr indent="-330200" lvl="2" marL="1371600" rtl="0">
              <a:spcBef>
                <a:spcPts val="0"/>
              </a:spcBef>
              <a:buClr>
                <a:srgbClr val="000000"/>
              </a:buClr>
              <a:buSzPct val="100000"/>
              <a:buFont typeface="Wingdings"/>
              <a:buChar char="§"/>
            </a:pPr>
            <a:r>
              <a:rPr lang="en" sz="1600">
                <a:solidFill>
                  <a:srgbClr val="000000"/>
                </a:solidFill>
              </a:rPr>
              <a:t>Visual Studio 2010</a:t>
            </a:r>
          </a:p>
          <a:p>
            <a:pPr indent="-330200" lvl="2" marL="1371600" rtl="0">
              <a:spcBef>
                <a:spcPts val="0"/>
              </a:spcBef>
              <a:buClr>
                <a:srgbClr val="000000"/>
              </a:buClr>
              <a:buSzPct val="100000"/>
              <a:buFont typeface="Wingdings"/>
              <a:buChar char="§"/>
            </a:pPr>
            <a:r>
              <a:rPr lang="en" sz="1600">
                <a:solidFill>
                  <a:srgbClr val="000000"/>
                </a:solidFill>
              </a:rPr>
              <a:t>Windows 7 Professional</a:t>
            </a:r>
          </a:p>
          <a:p>
            <a:pPr indent="-330200" lvl="0" marL="914400" rtl="0">
              <a:spcBef>
                <a:spcPts val="0"/>
              </a:spcBef>
              <a:buClr>
                <a:srgbClr val="000000"/>
              </a:buClr>
              <a:buSzPct val="100000"/>
              <a:buFont typeface="Arial"/>
              <a:buChar char="●"/>
            </a:pPr>
            <a:r>
              <a:rPr lang="en" sz="1600">
                <a:solidFill>
                  <a:srgbClr val="000000"/>
                </a:solidFill>
              </a:rPr>
              <a:t>Libraries and Frameworks</a:t>
            </a:r>
          </a:p>
          <a:p>
            <a:pPr indent="-330200" lvl="1" marL="1371600" rtl="0">
              <a:spcBef>
                <a:spcPts val="0"/>
              </a:spcBef>
              <a:buClr>
                <a:srgbClr val="000000"/>
              </a:buClr>
              <a:buSzPct val="100000"/>
              <a:buFont typeface="Arial"/>
              <a:buChar char="○"/>
            </a:pPr>
            <a:r>
              <a:rPr lang="en" sz="1600">
                <a:solidFill>
                  <a:srgbClr val="000000"/>
                </a:solidFill>
              </a:rPr>
              <a:t>PixelSense 2.0 SDK</a:t>
            </a:r>
          </a:p>
          <a:p>
            <a:pPr indent="-330200" lvl="1" marL="1371600" rtl="0">
              <a:spcBef>
                <a:spcPts val="0"/>
              </a:spcBef>
              <a:buClr>
                <a:srgbClr val="000000"/>
              </a:buClr>
              <a:buSzPct val="100000"/>
              <a:buFont typeface="Arial"/>
              <a:buChar char="○"/>
            </a:pPr>
            <a:r>
              <a:rPr lang="en" sz="1600">
                <a:solidFill>
                  <a:srgbClr val="000000"/>
                </a:solidFill>
              </a:rPr>
              <a:t>Microsoft XNA Framework</a:t>
            </a:r>
          </a:p>
          <a:p>
            <a:pPr indent="-330200" lvl="1" marL="1371600" rtl="0">
              <a:spcBef>
                <a:spcPts val="0"/>
              </a:spcBef>
              <a:buClr>
                <a:srgbClr val="000000"/>
              </a:buClr>
              <a:buSzPct val="100000"/>
              <a:buFont typeface="Arial"/>
              <a:buChar char="○"/>
            </a:pPr>
            <a:r>
              <a:rPr lang="en" sz="1600">
                <a:solidFill>
                  <a:srgbClr val="000000"/>
                </a:solidFill>
              </a:rPr>
              <a:t>Windows Presentation Framework</a:t>
            </a:r>
          </a:p>
          <a:p>
            <a:pPr lvl="0" rtl="0">
              <a:spcBef>
                <a:spcPts val="0"/>
              </a:spcBef>
              <a:buNone/>
            </a:pPr>
            <a:r>
              <a:t/>
            </a:r>
            <a:endParaRPr sz="1600">
              <a:solidFill>
                <a:srgbClr val="000000"/>
              </a:solidFill>
            </a:endParaRPr>
          </a:p>
          <a:p>
            <a:pPr indent="0" lvl="0" marL="457200" rtl="0">
              <a:spcBef>
                <a:spcPts val="0"/>
              </a:spcBef>
              <a:buNone/>
            </a:pPr>
            <a:r>
              <a:t/>
            </a:r>
            <a:endParaRPr sz="1600">
              <a:solidFill>
                <a:srgbClr val="000000"/>
              </a:solidFill>
            </a:endParaRPr>
          </a:p>
        </p:txBody>
      </p:sp>
      <p:sp>
        <p:nvSpPr>
          <p:cNvPr id="206" name="Shape 206"/>
          <p:cNvSpPr txBox="1"/>
          <p:nvPr>
            <p:ph idx="12" type="sldNum"/>
          </p:nvPr>
        </p:nvSpPr>
        <p:spPr>
          <a:xfrm>
            <a:off x="8556783" y="4749850"/>
            <a:ext cx="548699"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pic>
        <p:nvPicPr>
          <p:cNvPr id="207" name="Shape 207"/>
          <p:cNvPicPr preferRelativeResize="0"/>
          <p:nvPr/>
        </p:nvPicPr>
        <p:blipFill>
          <a:blip r:embed="rId3">
            <a:alphaModFix/>
          </a:blip>
          <a:stretch>
            <a:fillRect/>
          </a:stretch>
        </p:blipFill>
        <p:spPr>
          <a:xfrm>
            <a:off x="6302825" y="1193800"/>
            <a:ext cx="1905000" cy="847725"/>
          </a:xfrm>
          <a:prstGeom prst="rect">
            <a:avLst/>
          </a:prstGeom>
          <a:noFill/>
          <a:ln>
            <a:noFill/>
          </a:ln>
        </p:spPr>
      </p:pic>
      <p:pic>
        <p:nvPicPr>
          <p:cNvPr id="208" name="Shape 208"/>
          <p:cNvPicPr preferRelativeResize="0"/>
          <p:nvPr/>
        </p:nvPicPr>
        <p:blipFill>
          <a:blip r:embed="rId4">
            <a:alphaModFix/>
          </a:blip>
          <a:stretch>
            <a:fillRect/>
          </a:stretch>
        </p:blipFill>
        <p:spPr>
          <a:xfrm>
            <a:off x="402750" y="4088350"/>
            <a:ext cx="4949400" cy="522199"/>
          </a:xfrm>
          <a:prstGeom prst="rect">
            <a:avLst/>
          </a:prstGeom>
          <a:noFill/>
          <a:ln>
            <a:noFill/>
          </a:ln>
        </p:spPr>
      </p:pic>
      <p:pic>
        <p:nvPicPr>
          <p:cNvPr id="209" name="Shape 209"/>
          <p:cNvPicPr preferRelativeResize="0"/>
          <p:nvPr/>
        </p:nvPicPr>
        <p:blipFill>
          <a:blip r:embed="rId5">
            <a:alphaModFix/>
          </a:blip>
          <a:stretch>
            <a:fillRect/>
          </a:stretch>
        </p:blipFill>
        <p:spPr>
          <a:xfrm>
            <a:off x="6564762" y="2041525"/>
            <a:ext cx="1381125" cy="533400"/>
          </a:xfrm>
          <a:prstGeom prst="rect">
            <a:avLst/>
          </a:prstGeom>
          <a:noFill/>
          <a:ln>
            <a:noFill/>
          </a:ln>
        </p:spPr>
      </p:pic>
      <p:pic>
        <p:nvPicPr>
          <p:cNvPr id="210" name="Shape 210"/>
          <p:cNvPicPr preferRelativeResize="0"/>
          <p:nvPr/>
        </p:nvPicPr>
        <p:blipFill>
          <a:blip r:embed="rId6">
            <a:alphaModFix/>
          </a:blip>
          <a:stretch>
            <a:fillRect/>
          </a:stretch>
        </p:blipFill>
        <p:spPr>
          <a:xfrm>
            <a:off x="6643900" y="2651301"/>
            <a:ext cx="1525825" cy="924299"/>
          </a:xfrm>
          <a:prstGeom prst="rect">
            <a:avLst/>
          </a:prstGeom>
          <a:noFill/>
          <a:ln>
            <a:noFill/>
          </a:ln>
        </p:spPr>
      </p:pic>
      <p:pic>
        <p:nvPicPr>
          <p:cNvPr id="211" name="Shape 211"/>
          <p:cNvPicPr preferRelativeResize="0"/>
          <p:nvPr/>
        </p:nvPicPr>
        <p:blipFill>
          <a:blip r:embed="rId7">
            <a:alphaModFix/>
          </a:blip>
          <a:stretch>
            <a:fillRect/>
          </a:stretch>
        </p:blipFill>
        <p:spPr>
          <a:xfrm>
            <a:off x="7017625" y="3643850"/>
            <a:ext cx="972140" cy="966700"/>
          </a:xfrm>
          <a:prstGeom prst="rect">
            <a:avLst/>
          </a:prstGeom>
          <a:noFill/>
          <a:ln>
            <a:noFill/>
          </a:ln>
        </p:spPr>
      </p:pic>
    </p:spTree>
  </p:cSld>
  <p:clrMapOvr>
    <a:masterClrMapping/>
  </p:clrMapOvr>
  <p:transition spd="slow">
    <p:cut/>
  </p:transition>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15" name="Shape 215"/>
        <p:cNvGrpSpPr/>
        <p:nvPr/>
      </p:nvGrpSpPr>
      <p:grpSpPr>
        <a:xfrm>
          <a:off x="0" y="0"/>
          <a:ext cx="0" cy="0"/>
          <a:chOff x="0" y="0"/>
          <a:chExt cx="0" cy="0"/>
        </a:xfrm>
      </p:grpSpPr>
      <p:sp>
        <p:nvSpPr>
          <p:cNvPr id="216" name="Shape 216"/>
          <p:cNvSpPr txBox="1"/>
          <p:nvPr>
            <p:ph type="title"/>
          </p:nvPr>
        </p:nvSpPr>
        <p:spPr>
          <a:xfrm>
            <a:off x="457200" y="205978"/>
            <a:ext cx="8229600" cy="857400"/>
          </a:xfrm>
          <a:prstGeom prst="rect">
            <a:avLst/>
          </a:prstGeom>
        </p:spPr>
        <p:txBody>
          <a:bodyPr anchorCtr="0" anchor="b" bIns="91425" lIns="91425" rIns="91425" tIns="91425">
            <a:noAutofit/>
          </a:bodyPr>
          <a:lstStyle/>
          <a:p>
            <a:pPr lvl="0" rtl="0">
              <a:spcBef>
                <a:spcPts val="0"/>
              </a:spcBef>
              <a:buNone/>
            </a:pPr>
            <a:r>
              <a:rPr lang="en"/>
              <a:t>System Software Description</a:t>
            </a:r>
          </a:p>
        </p:txBody>
      </p:sp>
      <p:sp>
        <p:nvSpPr>
          <p:cNvPr id="217" name="Shape 217"/>
          <p:cNvSpPr txBox="1"/>
          <p:nvPr>
            <p:ph idx="1" type="body"/>
          </p:nvPr>
        </p:nvSpPr>
        <p:spPr>
          <a:xfrm>
            <a:off x="457200" y="1200150"/>
            <a:ext cx="8229600" cy="3725699"/>
          </a:xfrm>
          <a:prstGeom prst="rect">
            <a:avLst/>
          </a:prstGeom>
        </p:spPr>
        <p:txBody>
          <a:bodyPr anchorCtr="0" anchor="t" bIns="91425" lIns="91425" rIns="91425" tIns="91425">
            <a:noAutofit/>
          </a:bodyPr>
          <a:lstStyle/>
          <a:p>
            <a:pPr indent="-381000" lvl="0" marL="457200" rtl="0">
              <a:spcBef>
                <a:spcPts val="0"/>
              </a:spcBef>
              <a:buClr>
                <a:srgbClr val="000000"/>
              </a:buClr>
              <a:buSzPct val="100000"/>
              <a:buFont typeface="Arial"/>
              <a:buChar char="●"/>
            </a:pPr>
            <a:r>
              <a:rPr b="1" lang="en" sz="2400">
                <a:solidFill>
                  <a:srgbClr val="000000"/>
                </a:solidFill>
              </a:rPr>
              <a:t>Android Application</a:t>
            </a:r>
          </a:p>
          <a:p>
            <a:pPr indent="-330200" lvl="1" marL="914400" rtl="0">
              <a:spcBef>
                <a:spcPts val="0"/>
              </a:spcBef>
              <a:buClr>
                <a:srgbClr val="000000"/>
              </a:buClr>
              <a:buSzPct val="100000"/>
              <a:buFont typeface="Courier New"/>
              <a:buChar char="o"/>
            </a:pPr>
            <a:r>
              <a:rPr lang="en" sz="1600">
                <a:solidFill>
                  <a:srgbClr val="000000"/>
                </a:solidFill>
              </a:rPr>
              <a:t>BlackJack compliment application</a:t>
            </a:r>
          </a:p>
          <a:p>
            <a:pPr indent="-330200" lvl="1" marL="914400" rtl="0">
              <a:spcBef>
                <a:spcPts val="0"/>
              </a:spcBef>
              <a:buClr>
                <a:srgbClr val="000000"/>
              </a:buClr>
              <a:buSzPct val="100000"/>
              <a:buFont typeface="Courier New"/>
              <a:buChar char="o"/>
            </a:pPr>
            <a:r>
              <a:rPr lang="en" sz="1600">
                <a:solidFill>
                  <a:srgbClr val="000000"/>
                </a:solidFill>
              </a:rPr>
              <a:t>Features data transfer between devices</a:t>
            </a:r>
          </a:p>
          <a:p>
            <a:pPr indent="-330200" lvl="1" marL="914400" rtl="0">
              <a:spcBef>
                <a:spcPts val="0"/>
              </a:spcBef>
              <a:buClr>
                <a:srgbClr val="000000"/>
              </a:buClr>
              <a:buSzPct val="100000"/>
              <a:buFont typeface="Courier New"/>
              <a:buChar char="o"/>
            </a:pPr>
            <a:r>
              <a:rPr lang="en" sz="1600">
                <a:solidFill>
                  <a:srgbClr val="000000"/>
                </a:solidFill>
              </a:rPr>
              <a:t>Main end-user communication device.</a:t>
            </a:r>
          </a:p>
          <a:p>
            <a:pPr lvl="0" rtl="0">
              <a:spcBef>
                <a:spcPts val="0"/>
              </a:spcBef>
              <a:buNone/>
            </a:pPr>
            <a:r>
              <a:t/>
            </a:r>
            <a:endParaRPr sz="1600">
              <a:solidFill>
                <a:srgbClr val="000000"/>
              </a:solidFill>
            </a:endParaRPr>
          </a:p>
          <a:p>
            <a:pPr indent="0" lvl="0" marL="457200" rtl="0">
              <a:spcBef>
                <a:spcPts val="0"/>
              </a:spcBef>
              <a:buNone/>
            </a:pPr>
            <a:r>
              <a:t/>
            </a:r>
            <a:endParaRPr sz="1600">
              <a:solidFill>
                <a:srgbClr val="000000"/>
              </a:solidFill>
            </a:endParaRPr>
          </a:p>
        </p:txBody>
      </p:sp>
      <p:sp>
        <p:nvSpPr>
          <p:cNvPr id="218" name="Shape 218"/>
          <p:cNvSpPr txBox="1"/>
          <p:nvPr>
            <p:ph idx="12" type="sldNum"/>
          </p:nvPr>
        </p:nvSpPr>
        <p:spPr>
          <a:xfrm>
            <a:off x="8556783" y="4749850"/>
            <a:ext cx="548699"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pic>
        <p:nvPicPr>
          <p:cNvPr id="219" name="Shape 219"/>
          <p:cNvPicPr preferRelativeResize="0"/>
          <p:nvPr/>
        </p:nvPicPr>
        <p:blipFill>
          <a:blip r:embed="rId3">
            <a:alphaModFix/>
          </a:blip>
          <a:stretch>
            <a:fillRect/>
          </a:stretch>
        </p:blipFill>
        <p:spPr>
          <a:xfrm>
            <a:off x="2784387" y="2748650"/>
            <a:ext cx="3575225" cy="1932275"/>
          </a:xfrm>
          <a:prstGeom prst="rect">
            <a:avLst/>
          </a:prstGeom>
          <a:noFill/>
          <a:ln>
            <a:noFill/>
          </a:ln>
        </p:spPr>
      </p:pic>
    </p:spTree>
  </p:cSld>
  <p:clrMapOvr>
    <a:masterClrMapping/>
  </p:clrMapOvr>
  <p:transition spd="slow">
    <p:cut/>
  </p:transition>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23" name="Shape 223"/>
        <p:cNvGrpSpPr/>
        <p:nvPr/>
      </p:nvGrpSpPr>
      <p:grpSpPr>
        <a:xfrm>
          <a:off x="0" y="0"/>
          <a:ext cx="0" cy="0"/>
          <a:chOff x="0" y="0"/>
          <a:chExt cx="0" cy="0"/>
        </a:xfrm>
      </p:grpSpPr>
      <p:sp>
        <p:nvSpPr>
          <p:cNvPr id="224" name="Shape 224"/>
          <p:cNvSpPr txBox="1"/>
          <p:nvPr>
            <p:ph type="title"/>
          </p:nvPr>
        </p:nvSpPr>
        <p:spPr>
          <a:xfrm>
            <a:off x="457200" y="205978"/>
            <a:ext cx="8229600" cy="857400"/>
          </a:xfrm>
          <a:prstGeom prst="rect">
            <a:avLst/>
          </a:prstGeom>
        </p:spPr>
        <p:txBody>
          <a:bodyPr anchorCtr="0" anchor="b" bIns="91425" lIns="91425" rIns="91425" tIns="91425">
            <a:noAutofit/>
          </a:bodyPr>
          <a:lstStyle/>
          <a:p>
            <a:pPr lvl="0" rtl="0">
              <a:spcBef>
                <a:spcPts val="0"/>
              </a:spcBef>
              <a:buNone/>
            </a:pPr>
            <a:r>
              <a:rPr lang="en"/>
              <a:t>System Software Description</a:t>
            </a:r>
          </a:p>
        </p:txBody>
      </p:sp>
      <p:sp>
        <p:nvSpPr>
          <p:cNvPr id="225" name="Shape 225"/>
          <p:cNvSpPr txBox="1"/>
          <p:nvPr>
            <p:ph idx="1" type="body"/>
          </p:nvPr>
        </p:nvSpPr>
        <p:spPr>
          <a:xfrm>
            <a:off x="457200" y="1200150"/>
            <a:ext cx="8229600" cy="3725699"/>
          </a:xfrm>
          <a:prstGeom prst="rect">
            <a:avLst/>
          </a:prstGeom>
        </p:spPr>
        <p:txBody>
          <a:bodyPr anchorCtr="0" anchor="t" bIns="91425" lIns="91425" rIns="91425" tIns="91425">
            <a:noAutofit/>
          </a:bodyPr>
          <a:lstStyle/>
          <a:p>
            <a:pPr indent="-381000" lvl="0" marL="457200" rtl="0">
              <a:spcBef>
                <a:spcPts val="0"/>
              </a:spcBef>
              <a:buClr>
                <a:srgbClr val="000000"/>
              </a:buClr>
              <a:buSzPct val="100000"/>
              <a:buFont typeface="Arial"/>
              <a:buChar char="●"/>
            </a:pPr>
            <a:r>
              <a:rPr b="1" lang="en" sz="2400">
                <a:solidFill>
                  <a:srgbClr val="000000"/>
                </a:solidFill>
              </a:rPr>
              <a:t>Android Application</a:t>
            </a:r>
          </a:p>
          <a:p>
            <a:pPr indent="-330200" lvl="1" marL="914400" rtl="0">
              <a:spcBef>
                <a:spcPts val="0"/>
              </a:spcBef>
              <a:buClr>
                <a:srgbClr val="000000"/>
              </a:buClr>
              <a:buSzPct val="100000"/>
              <a:buFont typeface="Courier New"/>
              <a:buChar char="o"/>
            </a:pPr>
            <a:r>
              <a:rPr lang="en" sz="1600">
                <a:solidFill>
                  <a:srgbClr val="000000"/>
                </a:solidFill>
              </a:rPr>
              <a:t>Development tools</a:t>
            </a:r>
          </a:p>
          <a:p>
            <a:pPr indent="-330200" lvl="2" marL="1371600" rtl="0">
              <a:spcBef>
                <a:spcPts val="0"/>
              </a:spcBef>
              <a:buClr>
                <a:srgbClr val="000000"/>
              </a:buClr>
              <a:buSzPct val="100000"/>
              <a:buFont typeface="Wingdings"/>
              <a:buChar char="§"/>
            </a:pPr>
            <a:r>
              <a:rPr lang="en" sz="1600">
                <a:solidFill>
                  <a:srgbClr val="000000"/>
                </a:solidFill>
              </a:rPr>
              <a:t>Android Studio</a:t>
            </a:r>
          </a:p>
          <a:p>
            <a:pPr indent="-330200" lvl="0" marL="914400" rtl="0">
              <a:spcBef>
                <a:spcPts val="0"/>
              </a:spcBef>
              <a:buClr>
                <a:srgbClr val="000000"/>
              </a:buClr>
              <a:buSzPct val="100000"/>
              <a:buFont typeface="Arial"/>
              <a:buChar char="●"/>
            </a:pPr>
            <a:r>
              <a:rPr lang="en" sz="1600">
                <a:solidFill>
                  <a:srgbClr val="000000"/>
                </a:solidFill>
              </a:rPr>
              <a:t>Libraries and Frameworks</a:t>
            </a:r>
          </a:p>
          <a:p>
            <a:pPr indent="-330200" lvl="1" marL="1371600" rtl="0">
              <a:spcBef>
                <a:spcPts val="0"/>
              </a:spcBef>
              <a:buClr>
                <a:srgbClr val="000000"/>
              </a:buClr>
              <a:buSzPct val="100000"/>
              <a:buFont typeface="Arial"/>
              <a:buChar char="○"/>
            </a:pPr>
            <a:r>
              <a:rPr lang="en" sz="1600">
                <a:solidFill>
                  <a:srgbClr val="000000"/>
                </a:solidFill>
              </a:rPr>
              <a:t>Android SDK, API 17+ (4.2.2+)</a:t>
            </a:r>
          </a:p>
          <a:p>
            <a:pPr indent="-330200" lvl="1" marL="1371600" rtl="0">
              <a:spcBef>
                <a:spcPts val="0"/>
              </a:spcBef>
              <a:buClr>
                <a:srgbClr val="000000"/>
              </a:buClr>
              <a:buSzPct val="100000"/>
              <a:buFont typeface="Arial"/>
              <a:buChar char="○"/>
            </a:pPr>
            <a:r>
              <a:rPr lang="en" sz="1600">
                <a:solidFill>
                  <a:srgbClr val="000000"/>
                </a:solidFill>
              </a:rPr>
              <a:t>OpenGL ES 2.0</a:t>
            </a:r>
          </a:p>
          <a:p>
            <a:pPr indent="-330200" lvl="1" marL="1371600" rtl="0">
              <a:spcBef>
                <a:spcPts val="0"/>
              </a:spcBef>
              <a:buClr>
                <a:srgbClr val="000000"/>
              </a:buClr>
              <a:buSzPct val="100000"/>
              <a:buFont typeface="Arial"/>
              <a:buChar char="○"/>
            </a:pPr>
            <a:r>
              <a:rPr lang="en" sz="1600">
                <a:solidFill>
                  <a:srgbClr val="000000"/>
                </a:solidFill>
              </a:rPr>
              <a:t>External Communications Libraries (ie. HoHo Serial)</a:t>
            </a:r>
          </a:p>
          <a:p>
            <a:pPr lvl="0" rtl="0">
              <a:spcBef>
                <a:spcPts val="0"/>
              </a:spcBef>
              <a:buNone/>
            </a:pPr>
            <a:r>
              <a:t/>
            </a:r>
            <a:endParaRPr sz="1600">
              <a:solidFill>
                <a:srgbClr val="000000"/>
              </a:solidFill>
            </a:endParaRPr>
          </a:p>
          <a:p>
            <a:pPr indent="0" lvl="0" marL="457200" rtl="0">
              <a:spcBef>
                <a:spcPts val="0"/>
              </a:spcBef>
              <a:buNone/>
            </a:pPr>
            <a:r>
              <a:t/>
            </a:r>
            <a:endParaRPr sz="1600">
              <a:solidFill>
                <a:srgbClr val="000000"/>
              </a:solidFill>
            </a:endParaRPr>
          </a:p>
        </p:txBody>
      </p:sp>
      <p:sp>
        <p:nvSpPr>
          <p:cNvPr id="226" name="Shape 226"/>
          <p:cNvSpPr txBox="1"/>
          <p:nvPr>
            <p:ph idx="12" type="sldNum"/>
          </p:nvPr>
        </p:nvSpPr>
        <p:spPr>
          <a:xfrm>
            <a:off x="8556783" y="4749850"/>
            <a:ext cx="548699"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pic>
        <p:nvPicPr>
          <p:cNvPr id="227" name="Shape 227"/>
          <p:cNvPicPr preferRelativeResize="0"/>
          <p:nvPr/>
        </p:nvPicPr>
        <p:blipFill>
          <a:blip r:embed="rId3">
            <a:alphaModFix/>
          </a:blip>
          <a:stretch>
            <a:fillRect/>
          </a:stretch>
        </p:blipFill>
        <p:spPr>
          <a:xfrm>
            <a:off x="685800" y="3410875"/>
            <a:ext cx="1656500" cy="1248674"/>
          </a:xfrm>
          <a:prstGeom prst="rect">
            <a:avLst/>
          </a:prstGeom>
          <a:noFill/>
          <a:ln>
            <a:noFill/>
          </a:ln>
        </p:spPr>
      </p:pic>
      <p:pic>
        <p:nvPicPr>
          <p:cNvPr id="228" name="Shape 228"/>
          <p:cNvPicPr preferRelativeResize="0"/>
          <p:nvPr/>
        </p:nvPicPr>
        <p:blipFill>
          <a:blip r:embed="rId4">
            <a:alphaModFix/>
          </a:blip>
          <a:stretch>
            <a:fillRect/>
          </a:stretch>
        </p:blipFill>
        <p:spPr>
          <a:xfrm>
            <a:off x="2792200" y="3410875"/>
            <a:ext cx="1997890" cy="1248674"/>
          </a:xfrm>
          <a:prstGeom prst="rect">
            <a:avLst/>
          </a:prstGeom>
          <a:noFill/>
          <a:ln>
            <a:noFill/>
          </a:ln>
        </p:spPr>
      </p:pic>
      <p:pic>
        <p:nvPicPr>
          <p:cNvPr id="229" name="Shape 229"/>
          <p:cNvPicPr preferRelativeResize="0"/>
          <p:nvPr/>
        </p:nvPicPr>
        <p:blipFill>
          <a:blip r:embed="rId5">
            <a:alphaModFix/>
          </a:blip>
          <a:stretch>
            <a:fillRect/>
          </a:stretch>
        </p:blipFill>
        <p:spPr>
          <a:xfrm>
            <a:off x="5107825" y="3431650"/>
            <a:ext cx="3448949" cy="1207125"/>
          </a:xfrm>
          <a:prstGeom prst="rect">
            <a:avLst/>
          </a:prstGeom>
          <a:noFill/>
          <a:ln>
            <a:noFill/>
          </a:ln>
        </p:spPr>
      </p:pic>
    </p:spTree>
  </p:cSld>
  <p:clrMapOvr>
    <a:masterClrMapping/>
  </p:clrMapOvr>
  <p:transition spd="slow">
    <p:cut/>
  </p:transition>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6" name="Shape 86"/>
        <p:cNvGrpSpPr/>
        <p:nvPr/>
      </p:nvGrpSpPr>
      <p:grpSpPr>
        <a:xfrm>
          <a:off x="0" y="0"/>
          <a:ext cx="0" cy="0"/>
          <a:chOff x="0" y="0"/>
          <a:chExt cx="0" cy="0"/>
        </a:xfrm>
      </p:grpSpPr>
      <p:sp>
        <p:nvSpPr>
          <p:cNvPr id="87" name="Shape 87"/>
          <p:cNvSpPr txBox="1"/>
          <p:nvPr>
            <p:ph idx="1" type="body"/>
          </p:nvPr>
        </p:nvSpPr>
        <p:spPr>
          <a:xfrm>
            <a:off x="457200" y="1200150"/>
            <a:ext cx="8229600" cy="3725699"/>
          </a:xfrm>
          <a:prstGeom prst="rect">
            <a:avLst/>
          </a:prstGeom>
        </p:spPr>
        <p:txBody>
          <a:bodyPr anchorCtr="0" anchor="t" bIns="91425" lIns="91425" rIns="91425" tIns="91425">
            <a:noAutofit/>
          </a:bodyPr>
          <a:lstStyle/>
          <a:p>
            <a:pPr indent="-342900" lvl="0" marL="457200" rtl="0">
              <a:lnSpc>
                <a:spcPct val="115000"/>
              </a:lnSpc>
              <a:spcBef>
                <a:spcPts val="0"/>
              </a:spcBef>
              <a:buClr>
                <a:schemeClr val="dk1"/>
              </a:buClr>
              <a:buSzPct val="100000"/>
              <a:buFont typeface="Arial"/>
              <a:buAutoNum type="arabicPeriod"/>
            </a:pPr>
            <a:r>
              <a:rPr b="1" lang="en" sz="1800"/>
              <a:t>Introduction</a:t>
            </a:r>
          </a:p>
          <a:p>
            <a:pPr indent="-342900" lvl="0" marL="457200" rtl="0">
              <a:lnSpc>
                <a:spcPct val="115000"/>
              </a:lnSpc>
              <a:spcBef>
                <a:spcPts val="0"/>
              </a:spcBef>
              <a:buClr>
                <a:schemeClr val="dk1"/>
              </a:buClr>
              <a:buSzPct val="100000"/>
              <a:buFont typeface="Arial"/>
              <a:buAutoNum type="arabicPeriod"/>
            </a:pPr>
            <a:r>
              <a:rPr b="1" lang="en" sz="1800"/>
              <a:t>Architecture Overview</a:t>
            </a:r>
          </a:p>
          <a:p>
            <a:pPr indent="-342900" lvl="0" marL="457200" rtl="0">
              <a:lnSpc>
                <a:spcPct val="115000"/>
              </a:lnSpc>
              <a:spcBef>
                <a:spcPts val="0"/>
              </a:spcBef>
              <a:buClr>
                <a:schemeClr val="dk1"/>
              </a:buClr>
              <a:buSzPct val="100000"/>
              <a:buFont typeface="Arial"/>
              <a:buAutoNum type="arabicPeriod"/>
            </a:pPr>
            <a:r>
              <a:rPr b="1" lang="en" sz="1800"/>
              <a:t>System Hardware Description</a:t>
            </a:r>
          </a:p>
          <a:p>
            <a:pPr indent="-342900" lvl="0" marL="457200" rtl="0">
              <a:lnSpc>
                <a:spcPct val="115000"/>
              </a:lnSpc>
              <a:spcBef>
                <a:spcPts val="0"/>
              </a:spcBef>
              <a:buClr>
                <a:schemeClr val="dk1"/>
              </a:buClr>
              <a:buSzPct val="100000"/>
              <a:buFont typeface="Arial"/>
              <a:buAutoNum type="arabicPeriod"/>
            </a:pPr>
            <a:r>
              <a:rPr b="1" lang="en" sz="1800"/>
              <a:t>System Software Description</a:t>
            </a:r>
          </a:p>
          <a:p>
            <a:pPr indent="-342900" lvl="0" marL="457200" rtl="0">
              <a:lnSpc>
                <a:spcPct val="115000"/>
              </a:lnSpc>
              <a:spcBef>
                <a:spcPts val="0"/>
              </a:spcBef>
              <a:buClr>
                <a:schemeClr val="dk1"/>
              </a:buClr>
              <a:buSzPct val="100000"/>
              <a:buFont typeface="Arial"/>
              <a:buAutoNum type="arabicPeriod"/>
            </a:pPr>
            <a:r>
              <a:rPr b="1" lang="en" sz="1800"/>
              <a:t>Detailed Design</a:t>
            </a:r>
          </a:p>
          <a:p>
            <a:pPr indent="-342900" lvl="1" marL="914400" rtl="0">
              <a:lnSpc>
                <a:spcPct val="115000"/>
              </a:lnSpc>
              <a:spcBef>
                <a:spcPts val="0"/>
              </a:spcBef>
              <a:buClr>
                <a:schemeClr val="dk1"/>
              </a:buClr>
              <a:buSzPct val="100000"/>
              <a:buFont typeface="Arial"/>
              <a:buAutoNum type="alphaLcPeriod"/>
            </a:pPr>
            <a:r>
              <a:rPr b="1" lang="en" sz="1800"/>
              <a:t>PixelSense Superlayer</a:t>
            </a:r>
          </a:p>
          <a:p>
            <a:pPr indent="-342900" lvl="1" marL="914400" rtl="0">
              <a:lnSpc>
                <a:spcPct val="115000"/>
              </a:lnSpc>
              <a:spcBef>
                <a:spcPts val="0"/>
              </a:spcBef>
              <a:buClr>
                <a:schemeClr val="dk1"/>
              </a:buClr>
              <a:buSzPct val="100000"/>
              <a:buFont typeface="Arial"/>
              <a:buAutoNum type="alphaLcPeriod"/>
            </a:pPr>
            <a:r>
              <a:rPr b="1" lang="en" sz="1800"/>
              <a:t>Tablet/Lynx Superlayer</a:t>
            </a:r>
          </a:p>
          <a:p>
            <a:pPr indent="-342900" lvl="1" marL="914400" rtl="0">
              <a:lnSpc>
                <a:spcPct val="115000"/>
              </a:lnSpc>
              <a:spcBef>
                <a:spcPts val="0"/>
              </a:spcBef>
              <a:buClr>
                <a:schemeClr val="dk1"/>
              </a:buClr>
              <a:buSzPct val="100000"/>
              <a:buFont typeface="Arial"/>
              <a:buAutoNum type="alphaLcPeriod"/>
            </a:pPr>
            <a:r>
              <a:rPr b="1" lang="en" sz="1800"/>
              <a:t>Transfer Superlayer</a:t>
            </a:r>
          </a:p>
          <a:p>
            <a:pPr indent="-342900" lvl="0" marL="457200" rtl="0">
              <a:lnSpc>
                <a:spcPct val="115000"/>
              </a:lnSpc>
              <a:spcBef>
                <a:spcPts val="0"/>
              </a:spcBef>
              <a:buClr>
                <a:schemeClr val="dk1"/>
              </a:buClr>
              <a:buSzPct val="100000"/>
              <a:buFont typeface="Arial"/>
              <a:buAutoNum type="arabicPeriod"/>
            </a:pPr>
            <a:r>
              <a:rPr b="1" lang="en" sz="1800"/>
              <a:t>Quality Assurance</a:t>
            </a:r>
          </a:p>
          <a:p>
            <a:pPr indent="-342900" lvl="0" marL="457200" rtl="0">
              <a:lnSpc>
                <a:spcPct val="115000"/>
              </a:lnSpc>
              <a:spcBef>
                <a:spcPts val="0"/>
              </a:spcBef>
              <a:buClr>
                <a:schemeClr val="dk1"/>
              </a:buClr>
              <a:buSzPct val="100000"/>
              <a:buFont typeface="Arial"/>
              <a:buAutoNum type="arabicPeriod"/>
            </a:pPr>
            <a:r>
              <a:rPr b="1" lang="en" sz="1800"/>
              <a:t>Requirement Mapping</a:t>
            </a:r>
          </a:p>
          <a:p>
            <a:pPr indent="-342900" lvl="0" marL="457200" rtl="0">
              <a:lnSpc>
                <a:spcPct val="115000"/>
              </a:lnSpc>
              <a:spcBef>
                <a:spcPts val="0"/>
              </a:spcBef>
              <a:buClr>
                <a:schemeClr val="dk1"/>
              </a:buClr>
              <a:buSzPct val="100000"/>
              <a:buFont typeface="Arial"/>
              <a:buAutoNum type="arabicPeriod"/>
            </a:pPr>
            <a:r>
              <a:rPr b="1" lang="en" sz="1800"/>
              <a:t>Acceptance Plan</a:t>
            </a:r>
          </a:p>
        </p:txBody>
      </p:sp>
      <p:sp>
        <p:nvSpPr>
          <p:cNvPr id="88" name="Shape 88"/>
          <p:cNvSpPr txBox="1"/>
          <p:nvPr>
            <p:ph type="title"/>
          </p:nvPr>
        </p:nvSpPr>
        <p:spPr>
          <a:xfrm>
            <a:off x="457200" y="205978"/>
            <a:ext cx="8229600" cy="857400"/>
          </a:xfrm>
          <a:prstGeom prst="rect">
            <a:avLst/>
          </a:prstGeom>
        </p:spPr>
        <p:txBody>
          <a:bodyPr anchorCtr="0" anchor="b" bIns="91425" lIns="91425" rIns="91425" tIns="91425">
            <a:noAutofit/>
          </a:bodyPr>
          <a:lstStyle/>
          <a:p>
            <a:pPr>
              <a:spcBef>
                <a:spcPts val="0"/>
              </a:spcBef>
              <a:buNone/>
            </a:pPr>
            <a:r>
              <a:rPr lang="en"/>
              <a:t>Overview</a:t>
            </a:r>
          </a:p>
        </p:txBody>
      </p:sp>
      <p:sp>
        <p:nvSpPr>
          <p:cNvPr id="89" name="Shape 89"/>
          <p:cNvSpPr txBox="1"/>
          <p:nvPr>
            <p:ph idx="12" type="sldNum"/>
          </p:nvPr>
        </p:nvSpPr>
        <p:spPr>
          <a:xfrm>
            <a:off x="8556783" y="4749850"/>
            <a:ext cx="548699" cy="393600"/>
          </a:xfrm>
          <a:prstGeom prst="rect">
            <a:avLst/>
          </a:prstGeom>
        </p:spPr>
        <p:txBody>
          <a:bodyPr anchorCtr="0" anchor="ctr" bIns="91425" lIns="91425" rIns="91425" tIns="91425">
            <a:noAutofit/>
          </a:bodyPr>
          <a:lstStyle/>
          <a:p>
            <a:pPr>
              <a:spcBef>
                <a:spcPts val="0"/>
              </a:spcBef>
              <a:buNone/>
            </a:pPr>
            <a:fld id="{00000000-1234-1234-1234-123412341234}" type="slidenum">
              <a:rPr lang="en"/>
              <a:t>‹#›</a:t>
            </a:fld>
          </a:p>
        </p:txBody>
      </p:sp>
    </p:spTree>
  </p:cSld>
  <p:clrMapOvr>
    <a:masterClrMapping/>
  </p:clrMapOvr>
  <p:transition spd="slow">
    <p:cut/>
  </p:transition>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33" name="Shape 233"/>
        <p:cNvGrpSpPr/>
        <p:nvPr/>
      </p:nvGrpSpPr>
      <p:grpSpPr>
        <a:xfrm>
          <a:off x="0" y="0"/>
          <a:ext cx="0" cy="0"/>
          <a:chOff x="0" y="0"/>
          <a:chExt cx="0" cy="0"/>
        </a:xfrm>
      </p:grpSpPr>
      <p:sp>
        <p:nvSpPr>
          <p:cNvPr id="234" name="Shape 234"/>
          <p:cNvSpPr txBox="1"/>
          <p:nvPr>
            <p:ph type="title"/>
          </p:nvPr>
        </p:nvSpPr>
        <p:spPr>
          <a:xfrm>
            <a:off x="457200" y="205978"/>
            <a:ext cx="8229600" cy="857400"/>
          </a:xfrm>
          <a:prstGeom prst="rect">
            <a:avLst/>
          </a:prstGeom>
        </p:spPr>
        <p:txBody>
          <a:bodyPr anchorCtr="0" anchor="b" bIns="91425" lIns="91425" rIns="91425" tIns="91425">
            <a:noAutofit/>
          </a:bodyPr>
          <a:lstStyle/>
          <a:p>
            <a:pPr lvl="0" rtl="0">
              <a:spcBef>
                <a:spcPts val="0"/>
              </a:spcBef>
              <a:buNone/>
            </a:pPr>
            <a:r>
              <a:rPr lang="en"/>
              <a:t>System Software Description</a:t>
            </a:r>
          </a:p>
        </p:txBody>
      </p:sp>
      <p:sp>
        <p:nvSpPr>
          <p:cNvPr id="235" name="Shape 235"/>
          <p:cNvSpPr txBox="1"/>
          <p:nvPr>
            <p:ph idx="1" type="body"/>
          </p:nvPr>
        </p:nvSpPr>
        <p:spPr>
          <a:xfrm>
            <a:off x="457200" y="1200150"/>
            <a:ext cx="8229600" cy="3725699"/>
          </a:xfrm>
          <a:prstGeom prst="rect">
            <a:avLst/>
          </a:prstGeom>
        </p:spPr>
        <p:txBody>
          <a:bodyPr anchorCtr="0" anchor="t" bIns="91425" lIns="91425" rIns="91425" tIns="91425">
            <a:noAutofit/>
          </a:bodyPr>
          <a:lstStyle/>
          <a:p>
            <a:pPr indent="-381000" lvl="0" marL="457200" rtl="0">
              <a:spcBef>
                <a:spcPts val="0"/>
              </a:spcBef>
              <a:buClr>
                <a:srgbClr val="000000"/>
              </a:buClr>
              <a:buSzPct val="100000"/>
              <a:buFont typeface="Arial"/>
              <a:buChar char="●"/>
            </a:pPr>
            <a:r>
              <a:rPr b="1" lang="en" sz="2400">
                <a:solidFill>
                  <a:srgbClr val="000000"/>
                </a:solidFill>
              </a:rPr>
              <a:t>Arduino Sketch</a:t>
            </a:r>
          </a:p>
          <a:p>
            <a:pPr indent="-330200" lvl="1" marL="914400" rtl="0">
              <a:spcBef>
                <a:spcPts val="0"/>
              </a:spcBef>
              <a:buClr>
                <a:srgbClr val="000000"/>
              </a:buClr>
              <a:buSzPct val="100000"/>
              <a:buFont typeface="Courier New"/>
              <a:buChar char="o"/>
            </a:pPr>
            <a:r>
              <a:rPr lang="en" sz="1600">
                <a:solidFill>
                  <a:srgbClr val="000000"/>
                </a:solidFill>
              </a:rPr>
              <a:t>Transfer program on multicontroller</a:t>
            </a:r>
          </a:p>
          <a:p>
            <a:pPr indent="-330200" lvl="1" marL="914400" rtl="0">
              <a:spcBef>
                <a:spcPts val="0"/>
              </a:spcBef>
              <a:buClr>
                <a:srgbClr val="000000"/>
              </a:buClr>
              <a:buSzPct val="100000"/>
              <a:buFont typeface="Courier New"/>
              <a:buChar char="o"/>
            </a:pPr>
            <a:r>
              <a:rPr lang="en" sz="1600">
                <a:solidFill>
                  <a:srgbClr val="000000"/>
                </a:solidFill>
              </a:rPr>
              <a:t>Converter for light to binary</a:t>
            </a:r>
          </a:p>
          <a:p>
            <a:pPr indent="-330200" lvl="1" marL="914400" rtl="0">
              <a:spcBef>
                <a:spcPts val="0"/>
              </a:spcBef>
              <a:buClr>
                <a:srgbClr val="000000"/>
              </a:buClr>
              <a:buSzPct val="100000"/>
              <a:buFont typeface="Courier New"/>
              <a:buChar char="o"/>
            </a:pPr>
            <a:r>
              <a:rPr lang="en" sz="1600">
                <a:solidFill>
                  <a:srgbClr val="000000"/>
                </a:solidFill>
              </a:rPr>
              <a:t>Based on C/C++ language with many microcontroller support.</a:t>
            </a:r>
          </a:p>
          <a:p>
            <a:pPr lvl="0" rtl="0">
              <a:spcBef>
                <a:spcPts val="0"/>
              </a:spcBef>
              <a:buNone/>
            </a:pPr>
            <a:r>
              <a:t/>
            </a:r>
            <a:endParaRPr sz="1600">
              <a:solidFill>
                <a:srgbClr val="000000"/>
              </a:solidFill>
            </a:endParaRPr>
          </a:p>
          <a:p>
            <a:pPr indent="0" lvl="0" marL="457200" rtl="0">
              <a:spcBef>
                <a:spcPts val="0"/>
              </a:spcBef>
              <a:buNone/>
            </a:pPr>
            <a:r>
              <a:t/>
            </a:r>
            <a:endParaRPr sz="1600">
              <a:solidFill>
                <a:srgbClr val="000000"/>
              </a:solidFill>
            </a:endParaRPr>
          </a:p>
        </p:txBody>
      </p:sp>
      <p:sp>
        <p:nvSpPr>
          <p:cNvPr id="236" name="Shape 236"/>
          <p:cNvSpPr txBox="1"/>
          <p:nvPr>
            <p:ph idx="12" type="sldNum"/>
          </p:nvPr>
        </p:nvSpPr>
        <p:spPr>
          <a:xfrm>
            <a:off x="8556783" y="4749850"/>
            <a:ext cx="548699"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pic>
        <p:nvPicPr>
          <p:cNvPr id="237" name="Shape 237"/>
          <p:cNvPicPr preferRelativeResize="0"/>
          <p:nvPr/>
        </p:nvPicPr>
        <p:blipFill>
          <a:blip r:embed="rId3">
            <a:alphaModFix/>
          </a:blip>
          <a:stretch>
            <a:fillRect/>
          </a:stretch>
        </p:blipFill>
        <p:spPr>
          <a:xfrm>
            <a:off x="2751400" y="3129650"/>
            <a:ext cx="3641199" cy="1542150"/>
          </a:xfrm>
          <a:prstGeom prst="rect">
            <a:avLst/>
          </a:prstGeom>
          <a:noFill/>
          <a:ln>
            <a:noFill/>
          </a:ln>
        </p:spPr>
      </p:pic>
    </p:spTree>
  </p:cSld>
  <p:clrMapOvr>
    <a:masterClrMapping/>
  </p:clrMapOvr>
  <p:transition spd="slow">
    <p:cut/>
  </p:transition>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41" name="Shape 241"/>
        <p:cNvGrpSpPr/>
        <p:nvPr/>
      </p:nvGrpSpPr>
      <p:grpSpPr>
        <a:xfrm>
          <a:off x="0" y="0"/>
          <a:ext cx="0" cy="0"/>
          <a:chOff x="0" y="0"/>
          <a:chExt cx="0" cy="0"/>
        </a:xfrm>
      </p:grpSpPr>
      <p:sp>
        <p:nvSpPr>
          <p:cNvPr id="242" name="Shape 242"/>
          <p:cNvSpPr txBox="1"/>
          <p:nvPr>
            <p:ph type="title"/>
          </p:nvPr>
        </p:nvSpPr>
        <p:spPr>
          <a:xfrm>
            <a:off x="457200" y="205978"/>
            <a:ext cx="8229600" cy="857400"/>
          </a:xfrm>
          <a:prstGeom prst="rect">
            <a:avLst/>
          </a:prstGeom>
        </p:spPr>
        <p:txBody>
          <a:bodyPr anchorCtr="0" anchor="b" bIns="91425" lIns="91425" rIns="91425" tIns="91425">
            <a:noAutofit/>
          </a:bodyPr>
          <a:lstStyle/>
          <a:p>
            <a:pPr lvl="0" rtl="0">
              <a:spcBef>
                <a:spcPts val="0"/>
              </a:spcBef>
              <a:buNone/>
            </a:pPr>
            <a:r>
              <a:rPr lang="en"/>
              <a:t>Module Decomposition Diagram</a:t>
            </a:r>
          </a:p>
        </p:txBody>
      </p:sp>
      <p:sp>
        <p:nvSpPr>
          <p:cNvPr id="243" name="Shape 243"/>
          <p:cNvSpPr txBox="1"/>
          <p:nvPr>
            <p:ph idx="12" type="sldNum"/>
          </p:nvPr>
        </p:nvSpPr>
        <p:spPr>
          <a:xfrm>
            <a:off x="8556783" y="4749850"/>
            <a:ext cx="548699"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pic>
        <p:nvPicPr>
          <p:cNvPr id="244" name="Shape 244"/>
          <p:cNvPicPr preferRelativeResize="0"/>
          <p:nvPr/>
        </p:nvPicPr>
        <p:blipFill>
          <a:blip r:embed="rId3">
            <a:alphaModFix/>
          </a:blip>
          <a:stretch>
            <a:fillRect/>
          </a:stretch>
        </p:blipFill>
        <p:spPr>
          <a:xfrm>
            <a:off x="533400" y="1299875"/>
            <a:ext cx="8371826" cy="3641625"/>
          </a:xfrm>
          <a:prstGeom prst="rect">
            <a:avLst/>
          </a:prstGeom>
          <a:noFill/>
          <a:ln>
            <a:noFill/>
          </a:ln>
        </p:spPr>
      </p:pic>
    </p:spTree>
  </p:cSld>
  <p:clrMapOvr>
    <a:masterClrMapping/>
  </p:clrMapOvr>
  <p:transition spd="slow">
    <p:cut/>
  </p:transition>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48" name="Shape 248"/>
        <p:cNvGrpSpPr/>
        <p:nvPr/>
      </p:nvGrpSpPr>
      <p:grpSpPr>
        <a:xfrm>
          <a:off x="0" y="0"/>
          <a:ext cx="0" cy="0"/>
          <a:chOff x="0" y="0"/>
          <a:chExt cx="0" cy="0"/>
        </a:xfrm>
      </p:grpSpPr>
      <p:sp>
        <p:nvSpPr>
          <p:cNvPr id="249" name="Shape 249"/>
          <p:cNvSpPr txBox="1"/>
          <p:nvPr>
            <p:ph type="title"/>
          </p:nvPr>
        </p:nvSpPr>
        <p:spPr>
          <a:xfrm>
            <a:off x="457200" y="205978"/>
            <a:ext cx="8229600" cy="857400"/>
          </a:xfrm>
          <a:prstGeom prst="rect">
            <a:avLst/>
          </a:prstGeom>
        </p:spPr>
        <p:txBody>
          <a:bodyPr anchorCtr="0" anchor="b" bIns="91425" lIns="91425" rIns="91425" tIns="91425">
            <a:noAutofit/>
          </a:bodyPr>
          <a:lstStyle/>
          <a:p>
            <a:pPr lvl="0" rtl="0">
              <a:spcBef>
                <a:spcPts val="0"/>
              </a:spcBef>
              <a:buNone/>
            </a:pPr>
            <a:r>
              <a:rPr lang="en"/>
              <a:t>PixelSense Super Layer</a:t>
            </a:r>
          </a:p>
        </p:txBody>
      </p:sp>
      <p:sp>
        <p:nvSpPr>
          <p:cNvPr id="250" name="Shape 250"/>
          <p:cNvSpPr txBox="1"/>
          <p:nvPr>
            <p:ph idx="1" type="body"/>
          </p:nvPr>
        </p:nvSpPr>
        <p:spPr>
          <a:xfrm>
            <a:off x="457200" y="977525"/>
            <a:ext cx="5676599" cy="3725699"/>
          </a:xfrm>
          <a:prstGeom prst="rect">
            <a:avLst/>
          </a:prstGeom>
        </p:spPr>
        <p:txBody>
          <a:bodyPr anchorCtr="0" anchor="t" bIns="91425" lIns="91425" rIns="91425" tIns="91425">
            <a:noAutofit/>
          </a:bodyPr>
          <a:lstStyle/>
          <a:p>
            <a:pPr indent="-330200" lvl="0" marL="457200" rtl="0">
              <a:spcBef>
                <a:spcPts val="0"/>
              </a:spcBef>
              <a:buClr>
                <a:srgbClr val="000000"/>
              </a:buClr>
              <a:buSzPct val="100000"/>
              <a:buFont typeface="Arial"/>
              <a:buChar char="➔"/>
            </a:pPr>
            <a:r>
              <a:rPr b="1" lang="en" sz="1600">
                <a:solidFill>
                  <a:srgbClr val="000000"/>
                </a:solidFill>
              </a:rPr>
              <a:t>Presentation Layer</a:t>
            </a:r>
          </a:p>
          <a:p>
            <a:pPr indent="-317500" lvl="1" marL="914400" rtl="0">
              <a:spcBef>
                <a:spcPts val="0"/>
              </a:spcBef>
              <a:buClr>
                <a:srgbClr val="000000"/>
              </a:buClr>
              <a:buSzPct val="100000"/>
              <a:buFont typeface="Arial"/>
              <a:buChar char="◆"/>
            </a:pPr>
            <a:r>
              <a:rPr lang="en" sz="1400" u="sng">
                <a:solidFill>
                  <a:srgbClr val="000000"/>
                </a:solidFill>
              </a:rPr>
              <a:t>PixelSense App UI</a:t>
            </a:r>
          </a:p>
          <a:p>
            <a:pPr indent="-317500" lvl="2" marL="1371600" rtl="0">
              <a:spcBef>
                <a:spcPts val="0"/>
              </a:spcBef>
              <a:buClr>
                <a:srgbClr val="000000"/>
              </a:buClr>
              <a:buSzPct val="100000"/>
              <a:buFont typeface="Arial"/>
              <a:buChar char="●"/>
            </a:pPr>
            <a:r>
              <a:rPr i="1" lang="en" sz="1400">
                <a:solidFill>
                  <a:srgbClr val="000000"/>
                </a:solidFill>
              </a:rPr>
              <a:t>Data Renderer</a:t>
            </a:r>
          </a:p>
          <a:p>
            <a:pPr indent="-317500" lvl="1" marL="914400" rtl="0">
              <a:spcBef>
                <a:spcPts val="0"/>
              </a:spcBef>
              <a:buClr>
                <a:srgbClr val="000000"/>
              </a:buClr>
              <a:buSzPct val="100000"/>
              <a:buFont typeface="Arial"/>
              <a:buChar char="◆"/>
            </a:pPr>
            <a:r>
              <a:rPr lang="en" sz="1400" u="sng">
                <a:solidFill>
                  <a:srgbClr val="000000"/>
                </a:solidFill>
              </a:rPr>
              <a:t>PixelSense Event Handler</a:t>
            </a:r>
          </a:p>
          <a:p>
            <a:pPr indent="-317500" lvl="2" marL="1371600" rtl="0">
              <a:spcBef>
                <a:spcPts val="0"/>
              </a:spcBef>
              <a:buClr>
                <a:srgbClr val="000000"/>
              </a:buClr>
              <a:buSzPct val="100000"/>
              <a:buFont typeface="Arial"/>
              <a:buChar char="●"/>
            </a:pPr>
            <a:r>
              <a:rPr i="1" lang="en" sz="1400">
                <a:solidFill>
                  <a:srgbClr val="000000"/>
                </a:solidFill>
              </a:rPr>
              <a:t>Input Validation</a:t>
            </a:r>
          </a:p>
          <a:p>
            <a:pPr indent="-317500" lvl="1" marL="914400" rtl="0">
              <a:spcBef>
                <a:spcPts val="0"/>
              </a:spcBef>
              <a:buClr>
                <a:srgbClr val="000000"/>
              </a:buClr>
              <a:buSzPct val="100000"/>
              <a:buFont typeface="Arial"/>
              <a:buChar char="◆"/>
            </a:pPr>
            <a:r>
              <a:rPr lang="en" sz="1400" u="sng">
                <a:solidFill>
                  <a:srgbClr val="000000"/>
                </a:solidFill>
              </a:rPr>
              <a:t>PixelSense Presentation Data Formatter</a:t>
            </a:r>
          </a:p>
          <a:p>
            <a:pPr indent="-317500" lvl="2" marL="1371600" rtl="0">
              <a:spcBef>
                <a:spcPts val="0"/>
              </a:spcBef>
              <a:buClr>
                <a:srgbClr val="000000"/>
              </a:buClr>
              <a:buSzPct val="100000"/>
              <a:buFont typeface="Arial"/>
              <a:buChar char="●"/>
            </a:pPr>
            <a:r>
              <a:rPr i="1" lang="en" sz="1400">
                <a:solidFill>
                  <a:srgbClr val="000000"/>
                </a:solidFill>
              </a:rPr>
              <a:t>Message Formatter for Display</a:t>
            </a:r>
          </a:p>
          <a:p>
            <a:pPr indent="-317500" lvl="2" marL="1371600" rtl="0">
              <a:spcBef>
                <a:spcPts val="0"/>
              </a:spcBef>
              <a:buClr>
                <a:srgbClr val="000000"/>
              </a:buClr>
              <a:buSzPct val="100000"/>
              <a:buFont typeface="Arial"/>
              <a:buChar char="●"/>
            </a:pPr>
            <a:r>
              <a:rPr i="1" lang="en" sz="1400">
                <a:solidFill>
                  <a:srgbClr val="000000"/>
                </a:solidFill>
              </a:rPr>
              <a:t>Message formatter for Processing</a:t>
            </a:r>
            <a:br>
              <a:rPr i="1" lang="en" sz="1400">
                <a:solidFill>
                  <a:srgbClr val="000000"/>
                </a:solidFill>
              </a:rPr>
            </a:br>
          </a:p>
          <a:p>
            <a:pPr indent="-330200" lvl="0" marL="457200" rtl="0">
              <a:spcBef>
                <a:spcPts val="0"/>
              </a:spcBef>
              <a:buClr>
                <a:schemeClr val="dk1"/>
              </a:buClr>
              <a:buSzPct val="100000"/>
              <a:buFont typeface="Arial"/>
              <a:buChar char="➔"/>
            </a:pPr>
            <a:r>
              <a:rPr b="1" lang="en" sz="1600"/>
              <a:t>Data processing Layer</a:t>
            </a:r>
          </a:p>
          <a:p>
            <a:pPr indent="-317500" lvl="1" marL="914400" rtl="0">
              <a:spcBef>
                <a:spcPts val="0"/>
              </a:spcBef>
              <a:buClr>
                <a:schemeClr val="dk1"/>
              </a:buClr>
              <a:buSzPct val="100000"/>
              <a:buFont typeface="Arial"/>
              <a:buChar char="◆"/>
            </a:pPr>
            <a:r>
              <a:rPr lang="en" sz="1400" u="sng"/>
              <a:t>PixelSense Data Analyzer</a:t>
            </a:r>
          </a:p>
          <a:p>
            <a:pPr indent="-317500" lvl="2" marL="1371600" rtl="0">
              <a:spcBef>
                <a:spcPts val="0"/>
              </a:spcBef>
              <a:buClr>
                <a:schemeClr val="dk1"/>
              </a:buClr>
              <a:buSzPct val="100000"/>
              <a:buFont typeface="Arial"/>
              <a:buChar char="●"/>
            </a:pPr>
            <a:r>
              <a:rPr i="1" lang="en" sz="1400"/>
              <a:t>Data Analyzer</a:t>
            </a:r>
          </a:p>
          <a:p>
            <a:pPr indent="-317500" lvl="1" marL="914400" rtl="0">
              <a:spcBef>
                <a:spcPts val="0"/>
              </a:spcBef>
              <a:buClr>
                <a:schemeClr val="dk1"/>
              </a:buClr>
              <a:buSzPct val="100000"/>
              <a:buFont typeface="Arial"/>
              <a:buChar char="◆"/>
            </a:pPr>
            <a:r>
              <a:rPr lang="en" sz="1400" u="sng"/>
              <a:t>PixelSense Graphical Data Processing</a:t>
            </a:r>
          </a:p>
          <a:p>
            <a:pPr indent="-317500" lvl="2" marL="1371600" rtl="0">
              <a:spcBef>
                <a:spcPts val="0"/>
              </a:spcBef>
              <a:buClr>
                <a:schemeClr val="dk1"/>
              </a:buClr>
              <a:buSzPct val="100000"/>
              <a:buFont typeface="Arial"/>
              <a:buChar char="●"/>
            </a:pPr>
            <a:r>
              <a:rPr i="1" lang="en" sz="1400"/>
              <a:t>Process Display</a:t>
            </a:r>
          </a:p>
          <a:p>
            <a:pPr indent="-317500" lvl="2" marL="1371600" rtl="0">
              <a:spcBef>
                <a:spcPts val="0"/>
              </a:spcBef>
              <a:buClr>
                <a:schemeClr val="dk1"/>
              </a:buClr>
              <a:buSzPct val="100000"/>
              <a:buFont typeface="Arial"/>
              <a:buChar char="●"/>
            </a:pPr>
            <a:r>
              <a:rPr i="1" lang="en" sz="1400"/>
              <a:t>Generate Graphics</a:t>
            </a:r>
          </a:p>
          <a:p>
            <a:pPr indent="-317500" lvl="1" marL="914400" rtl="0">
              <a:spcBef>
                <a:spcPts val="0"/>
              </a:spcBef>
              <a:buClr>
                <a:schemeClr val="dk1"/>
              </a:buClr>
              <a:buSzPct val="100000"/>
              <a:buFont typeface="Arial"/>
              <a:buChar char="◆"/>
            </a:pPr>
            <a:r>
              <a:rPr lang="en" sz="1400" u="sng"/>
              <a:t>PixelSense Computational Data Processing</a:t>
            </a:r>
          </a:p>
          <a:p>
            <a:pPr indent="-317500" lvl="2" marL="1371600" rtl="0">
              <a:spcBef>
                <a:spcPts val="0"/>
              </a:spcBef>
              <a:buClr>
                <a:schemeClr val="dk1"/>
              </a:buClr>
              <a:buSzPct val="100000"/>
              <a:buFont typeface="Arial"/>
              <a:buChar char="●"/>
            </a:pPr>
            <a:r>
              <a:rPr i="1" lang="en" sz="1400"/>
              <a:t>State Updater</a:t>
            </a:r>
          </a:p>
          <a:p>
            <a:pPr indent="-317500" lvl="2" marL="1371600" rtl="0">
              <a:spcBef>
                <a:spcPts val="0"/>
              </a:spcBef>
              <a:buClr>
                <a:schemeClr val="dk1"/>
              </a:buClr>
              <a:buSzPct val="100000"/>
              <a:buFont typeface="Arial"/>
              <a:buChar char="●"/>
            </a:pPr>
            <a:r>
              <a:rPr i="1" lang="en" sz="1400"/>
              <a:t>Transfer Controller</a:t>
            </a:r>
          </a:p>
        </p:txBody>
      </p:sp>
      <p:sp>
        <p:nvSpPr>
          <p:cNvPr id="251" name="Shape 251"/>
          <p:cNvSpPr txBox="1"/>
          <p:nvPr>
            <p:ph idx="12" type="sldNum"/>
          </p:nvPr>
        </p:nvSpPr>
        <p:spPr>
          <a:xfrm>
            <a:off x="8556783" y="4749850"/>
            <a:ext cx="548699"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pic>
        <p:nvPicPr>
          <p:cNvPr id="252" name="Shape 252"/>
          <p:cNvPicPr preferRelativeResize="0"/>
          <p:nvPr/>
        </p:nvPicPr>
        <p:blipFill>
          <a:blip r:embed="rId3">
            <a:alphaModFix/>
          </a:blip>
          <a:stretch>
            <a:fillRect/>
          </a:stretch>
        </p:blipFill>
        <p:spPr>
          <a:xfrm>
            <a:off x="6133750" y="0"/>
            <a:ext cx="3010249" cy="4859574"/>
          </a:xfrm>
          <a:prstGeom prst="rect">
            <a:avLst/>
          </a:prstGeom>
          <a:noFill/>
          <a:ln>
            <a:noFill/>
          </a:ln>
        </p:spPr>
      </p:pic>
    </p:spTree>
  </p:cSld>
  <p:clrMapOvr>
    <a:masterClrMapping/>
  </p:clrMapOvr>
  <p:transition spd="slow">
    <p:cut/>
  </p:transition>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56" name="Shape 256"/>
        <p:cNvGrpSpPr/>
        <p:nvPr/>
      </p:nvGrpSpPr>
      <p:grpSpPr>
        <a:xfrm>
          <a:off x="0" y="0"/>
          <a:ext cx="0" cy="0"/>
          <a:chOff x="0" y="0"/>
          <a:chExt cx="0" cy="0"/>
        </a:xfrm>
      </p:grpSpPr>
      <p:sp>
        <p:nvSpPr>
          <p:cNvPr id="257" name="Shape 257"/>
          <p:cNvSpPr txBox="1"/>
          <p:nvPr>
            <p:ph type="title"/>
          </p:nvPr>
        </p:nvSpPr>
        <p:spPr>
          <a:xfrm>
            <a:off x="457200" y="205978"/>
            <a:ext cx="8229600" cy="857400"/>
          </a:xfrm>
          <a:prstGeom prst="rect">
            <a:avLst/>
          </a:prstGeom>
        </p:spPr>
        <p:txBody>
          <a:bodyPr anchorCtr="0" anchor="b" bIns="91425" lIns="91425" rIns="91425" tIns="91425">
            <a:noAutofit/>
          </a:bodyPr>
          <a:lstStyle/>
          <a:p>
            <a:pPr lvl="0" rtl="0">
              <a:spcBef>
                <a:spcPts val="0"/>
              </a:spcBef>
              <a:buNone/>
            </a:pPr>
            <a:r>
              <a:rPr lang="en"/>
              <a:t>PixelSense Super Layer Modules</a:t>
            </a:r>
          </a:p>
        </p:txBody>
      </p:sp>
      <p:sp>
        <p:nvSpPr>
          <p:cNvPr id="258" name="Shape 258"/>
          <p:cNvSpPr txBox="1"/>
          <p:nvPr>
            <p:ph idx="1" type="body"/>
          </p:nvPr>
        </p:nvSpPr>
        <p:spPr>
          <a:xfrm>
            <a:off x="457200" y="1200150"/>
            <a:ext cx="8229600" cy="3725699"/>
          </a:xfrm>
          <a:prstGeom prst="rect">
            <a:avLst/>
          </a:prstGeom>
        </p:spPr>
        <p:txBody>
          <a:bodyPr anchorCtr="0" anchor="t" bIns="91425" lIns="91425" rIns="91425" tIns="91425">
            <a:noAutofit/>
          </a:bodyPr>
          <a:lstStyle/>
          <a:p>
            <a:pPr indent="-381000" lvl="0" marL="457200" rtl="0">
              <a:spcBef>
                <a:spcPts val="0"/>
              </a:spcBef>
              <a:buClr>
                <a:srgbClr val="000000"/>
              </a:buClr>
              <a:buSzPct val="100000"/>
              <a:buFont typeface="Arial"/>
              <a:buChar char="●"/>
            </a:pPr>
            <a:r>
              <a:rPr lang="en" sz="2400">
                <a:solidFill>
                  <a:srgbClr val="000000"/>
                </a:solidFill>
              </a:rPr>
              <a:t>Presentation Layer</a:t>
            </a:r>
          </a:p>
          <a:p>
            <a:pPr indent="-330200" lvl="1" marL="914400" rtl="0">
              <a:spcBef>
                <a:spcPts val="0"/>
              </a:spcBef>
              <a:buClr>
                <a:srgbClr val="000000"/>
              </a:buClr>
              <a:buSzPct val="100000"/>
              <a:buFont typeface="Courier New"/>
              <a:buChar char="o"/>
            </a:pPr>
            <a:r>
              <a:rPr lang="en" sz="1600">
                <a:solidFill>
                  <a:srgbClr val="000000"/>
                </a:solidFill>
              </a:rPr>
              <a:t>Data Renderer</a:t>
            </a:r>
          </a:p>
        </p:txBody>
      </p:sp>
      <p:sp>
        <p:nvSpPr>
          <p:cNvPr id="259" name="Shape 259"/>
          <p:cNvSpPr txBox="1"/>
          <p:nvPr>
            <p:ph idx="12" type="sldNum"/>
          </p:nvPr>
        </p:nvSpPr>
        <p:spPr>
          <a:xfrm>
            <a:off x="8556783" y="4749850"/>
            <a:ext cx="548699"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
        <p:nvSpPr>
          <p:cNvPr id="260" name="Shape 260"/>
          <p:cNvSpPr txBox="1"/>
          <p:nvPr/>
        </p:nvSpPr>
        <p:spPr>
          <a:xfrm>
            <a:off x="395525" y="2119450"/>
            <a:ext cx="5540099" cy="1056600"/>
          </a:xfrm>
          <a:prstGeom prst="rect">
            <a:avLst/>
          </a:prstGeom>
          <a:noFill/>
          <a:ln>
            <a:noFill/>
          </a:ln>
        </p:spPr>
        <p:txBody>
          <a:bodyPr anchorCtr="0" anchor="ctr" bIns="91425" lIns="91425" rIns="91425" tIns="91425">
            <a:noAutofit/>
          </a:bodyPr>
          <a:lstStyle/>
          <a:p>
            <a:pPr indent="0" lvl="0" marL="177800" rtl="0">
              <a:lnSpc>
                <a:spcPct val="115000"/>
              </a:lnSpc>
              <a:spcBef>
                <a:spcPts val="0"/>
              </a:spcBef>
              <a:buNone/>
            </a:pPr>
            <a:r>
              <a:rPr b="1" lang="en">
                <a:solidFill>
                  <a:schemeClr val="dk1"/>
                </a:solidFill>
                <a:latin typeface="Times New Roman"/>
                <a:ea typeface="Times New Roman"/>
                <a:cs typeface="Times New Roman"/>
                <a:sym typeface="Times New Roman"/>
              </a:rPr>
              <a:t>Prologue:</a:t>
            </a:r>
            <a:r>
              <a:rPr lang="en">
                <a:solidFill>
                  <a:schemeClr val="dk1"/>
                </a:solidFill>
                <a:latin typeface="Times New Roman"/>
                <a:ea typeface="Times New Roman"/>
                <a:cs typeface="Times New Roman"/>
                <a:sym typeface="Times New Roman"/>
              </a:rPr>
              <a:t> This module will render graphical as well as computational data content to PixelSense Table’s screen.</a:t>
            </a:r>
          </a:p>
        </p:txBody>
      </p:sp>
      <p:pic>
        <p:nvPicPr>
          <p:cNvPr id="261" name="Shape 261"/>
          <p:cNvPicPr preferRelativeResize="0"/>
          <p:nvPr/>
        </p:nvPicPr>
        <p:blipFill>
          <a:blip r:embed="rId3">
            <a:alphaModFix/>
          </a:blip>
          <a:stretch>
            <a:fillRect/>
          </a:stretch>
        </p:blipFill>
        <p:spPr>
          <a:xfrm>
            <a:off x="6157665" y="1228675"/>
            <a:ext cx="2508334" cy="3580599"/>
          </a:xfrm>
          <a:prstGeom prst="rect">
            <a:avLst/>
          </a:prstGeom>
          <a:noFill/>
          <a:ln>
            <a:noFill/>
          </a:ln>
        </p:spPr>
      </p:pic>
      <p:pic>
        <p:nvPicPr>
          <p:cNvPr id="262" name="Shape 262"/>
          <p:cNvPicPr preferRelativeResize="0"/>
          <p:nvPr/>
        </p:nvPicPr>
        <p:blipFill>
          <a:blip r:embed="rId4">
            <a:alphaModFix/>
          </a:blip>
          <a:stretch>
            <a:fillRect/>
          </a:stretch>
        </p:blipFill>
        <p:spPr>
          <a:xfrm>
            <a:off x="184300" y="3528800"/>
            <a:ext cx="5896776" cy="1153874"/>
          </a:xfrm>
          <a:prstGeom prst="rect">
            <a:avLst/>
          </a:prstGeom>
          <a:noFill/>
          <a:ln>
            <a:noFill/>
          </a:ln>
        </p:spPr>
      </p:pic>
    </p:spTree>
  </p:cSld>
  <p:clrMapOvr>
    <a:masterClrMapping/>
  </p:clrMapOvr>
  <p:transition spd="slow">
    <p:cut/>
  </p:transition>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66" name="Shape 266"/>
        <p:cNvGrpSpPr/>
        <p:nvPr/>
      </p:nvGrpSpPr>
      <p:grpSpPr>
        <a:xfrm>
          <a:off x="0" y="0"/>
          <a:ext cx="0" cy="0"/>
          <a:chOff x="0" y="0"/>
          <a:chExt cx="0" cy="0"/>
        </a:xfrm>
      </p:grpSpPr>
      <p:sp>
        <p:nvSpPr>
          <p:cNvPr id="267" name="Shape 267"/>
          <p:cNvSpPr txBox="1"/>
          <p:nvPr>
            <p:ph type="title"/>
          </p:nvPr>
        </p:nvSpPr>
        <p:spPr>
          <a:xfrm>
            <a:off x="457200" y="205978"/>
            <a:ext cx="8229600" cy="857400"/>
          </a:xfrm>
          <a:prstGeom prst="rect">
            <a:avLst/>
          </a:prstGeom>
        </p:spPr>
        <p:txBody>
          <a:bodyPr anchorCtr="0" anchor="b" bIns="91425" lIns="91425" rIns="91425" tIns="91425">
            <a:noAutofit/>
          </a:bodyPr>
          <a:lstStyle/>
          <a:p>
            <a:pPr lvl="0" rtl="0">
              <a:spcBef>
                <a:spcPts val="0"/>
              </a:spcBef>
              <a:buNone/>
            </a:pPr>
            <a:r>
              <a:rPr lang="en"/>
              <a:t>PixelSense Super Layer Modules</a:t>
            </a:r>
          </a:p>
        </p:txBody>
      </p:sp>
      <p:sp>
        <p:nvSpPr>
          <p:cNvPr id="268" name="Shape 268"/>
          <p:cNvSpPr txBox="1"/>
          <p:nvPr>
            <p:ph idx="1" type="body"/>
          </p:nvPr>
        </p:nvSpPr>
        <p:spPr>
          <a:xfrm>
            <a:off x="457200" y="1200150"/>
            <a:ext cx="8229600" cy="3725699"/>
          </a:xfrm>
          <a:prstGeom prst="rect">
            <a:avLst/>
          </a:prstGeom>
        </p:spPr>
        <p:txBody>
          <a:bodyPr anchorCtr="0" anchor="t" bIns="91425" lIns="91425" rIns="91425" tIns="91425">
            <a:noAutofit/>
          </a:bodyPr>
          <a:lstStyle/>
          <a:p>
            <a:pPr indent="-381000" lvl="0" marL="457200" rtl="0">
              <a:spcBef>
                <a:spcPts val="0"/>
              </a:spcBef>
              <a:buClr>
                <a:srgbClr val="000000"/>
              </a:buClr>
              <a:buSzPct val="100000"/>
              <a:buFont typeface="Arial"/>
              <a:buChar char="●"/>
            </a:pPr>
            <a:r>
              <a:rPr lang="en" sz="2400">
                <a:solidFill>
                  <a:srgbClr val="000000"/>
                </a:solidFill>
              </a:rPr>
              <a:t>Presentation Layer</a:t>
            </a:r>
          </a:p>
          <a:p>
            <a:pPr indent="-330200" lvl="1" marL="914400" rtl="0">
              <a:spcBef>
                <a:spcPts val="0"/>
              </a:spcBef>
              <a:buClr>
                <a:srgbClr val="000000"/>
              </a:buClr>
              <a:buSzPct val="100000"/>
              <a:buFont typeface="Courier New"/>
              <a:buChar char="o"/>
            </a:pPr>
            <a:r>
              <a:rPr lang="en" sz="1600">
                <a:solidFill>
                  <a:srgbClr val="000000"/>
                </a:solidFill>
              </a:rPr>
              <a:t>Input Validation</a:t>
            </a:r>
          </a:p>
        </p:txBody>
      </p:sp>
      <p:sp>
        <p:nvSpPr>
          <p:cNvPr id="269" name="Shape 269"/>
          <p:cNvSpPr txBox="1"/>
          <p:nvPr>
            <p:ph idx="12" type="sldNum"/>
          </p:nvPr>
        </p:nvSpPr>
        <p:spPr>
          <a:xfrm>
            <a:off x="8556783" y="4749850"/>
            <a:ext cx="548699"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
        <p:nvSpPr>
          <p:cNvPr id="270" name="Shape 270"/>
          <p:cNvSpPr txBox="1"/>
          <p:nvPr/>
        </p:nvSpPr>
        <p:spPr>
          <a:xfrm>
            <a:off x="457200" y="2264700"/>
            <a:ext cx="5540099" cy="1056600"/>
          </a:xfrm>
          <a:prstGeom prst="rect">
            <a:avLst/>
          </a:prstGeom>
          <a:noFill/>
          <a:ln>
            <a:noFill/>
          </a:ln>
        </p:spPr>
        <p:txBody>
          <a:bodyPr anchorCtr="0" anchor="ctr" bIns="91425" lIns="91425" rIns="91425" tIns="91425">
            <a:noAutofit/>
          </a:bodyPr>
          <a:lstStyle/>
          <a:p>
            <a:pPr indent="0" lvl="0" marL="457200" rtl="0">
              <a:lnSpc>
                <a:spcPct val="115000"/>
              </a:lnSpc>
              <a:spcBef>
                <a:spcPts val="0"/>
              </a:spcBef>
              <a:buClr>
                <a:schemeClr val="dk1"/>
              </a:buClr>
              <a:buSzPct val="78571"/>
              <a:buFont typeface="Arial"/>
              <a:buNone/>
            </a:pPr>
            <a:r>
              <a:rPr b="1" lang="en">
                <a:solidFill>
                  <a:schemeClr val="dk1"/>
                </a:solidFill>
                <a:latin typeface="Times New Roman"/>
                <a:ea typeface="Times New Roman"/>
                <a:cs typeface="Times New Roman"/>
                <a:sym typeface="Times New Roman"/>
              </a:rPr>
              <a:t>Prologue:</a:t>
            </a:r>
            <a:r>
              <a:rPr lang="en">
                <a:solidFill>
                  <a:schemeClr val="dk1"/>
                </a:solidFill>
                <a:latin typeface="Times New Roman"/>
                <a:ea typeface="Times New Roman"/>
                <a:cs typeface="Times New Roman"/>
                <a:sym typeface="Times New Roman"/>
              </a:rPr>
              <a:t> Input Validation module is responsible for determining data type of the user input.</a:t>
            </a:r>
          </a:p>
          <a:p>
            <a:pPr indent="0" lvl="0" marL="177800" rtl="0">
              <a:lnSpc>
                <a:spcPct val="115000"/>
              </a:lnSpc>
              <a:spcBef>
                <a:spcPts val="0"/>
              </a:spcBef>
              <a:buNone/>
            </a:pPr>
            <a:r>
              <a:t/>
            </a:r>
            <a:endParaRPr>
              <a:solidFill>
                <a:schemeClr val="dk1"/>
              </a:solidFill>
              <a:latin typeface="Times New Roman"/>
              <a:ea typeface="Times New Roman"/>
              <a:cs typeface="Times New Roman"/>
              <a:sym typeface="Times New Roman"/>
            </a:endParaRPr>
          </a:p>
        </p:txBody>
      </p:sp>
      <p:pic>
        <p:nvPicPr>
          <p:cNvPr id="271" name="Shape 271"/>
          <p:cNvPicPr preferRelativeResize="0"/>
          <p:nvPr/>
        </p:nvPicPr>
        <p:blipFill>
          <a:blip r:embed="rId3">
            <a:alphaModFix/>
          </a:blip>
          <a:stretch>
            <a:fillRect/>
          </a:stretch>
        </p:blipFill>
        <p:spPr>
          <a:xfrm>
            <a:off x="6178576" y="1200150"/>
            <a:ext cx="2508223" cy="3725699"/>
          </a:xfrm>
          <a:prstGeom prst="rect">
            <a:avLst/>
          </a:prstGeom>
          <a:noFill/>
          <a:ln>
            <a:noFill/>
          </a:ln>
        </p:spPr>
      </p:pic>
      <p:pic>
        <p:nvPicPr>
          <p:cNvPr id="272" name="Shape 272"/>
          <p:cNvPicPr preferRelativeResize="0"/>
          <p:nvPr/>
        </p:nvPicPr>
        <p:blipFill>
          <a:blip r:embed="rId4">
            <a:alphaModFix/>
          </a:blip>
          <a:stretch>
            <a:fillRect/>
          </a:stretch>
        </p:blipFill>
        <p:spPr>
          <a:xfrm>
            <a:off x="209550" y="3650154"/>
            <a:ext cx="5969025" cy="985895"/>
          </a:xfrm>
          <a:prstGeom prst="rect">
            <a:avLst/>
          </a:prstGeom>
          <a:noFill/>
          <a:ln>
            <a:noFill/>
          </a:ln>
        </p:spPr>
      </p:pic>
    </p:spTree>
  </p:cSld>
  <p:clrMapOvr>
    <a:masterClrMapping/>
  </p:clrMapOvr>
  <p:transition spd="slow">
    <p:cut/>
  </p:transition>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76" name="Shape 276"/>
        <p:cNvGrpSpPr/>
        <p:nvPr/>
      </p:nvGrpSpPr>
      <p:grpSpPr>
        <a:xfrm>
          <a:off x="0" y="0"/>
          <a:ext cx="0" cy="0"/>
          <a:chOff x="0" y="0"/>
          <a:chExt cx="0" cy="0"/>
        </a:xfrm>
      </p:grpSpPr>
      <p:sp>
        <p:nvSpPr>
          <p:cNvPr id="277" name="Shape 277"/>
          <p:cNvSpPr txBox="1"/>
          <p:nvPr>
            <p:ph type="title"/>
          </p:nvPr>
        </p:nvSpPr>
        <p:spPr>
          <a:xfrm>
            <a:off x="457200" y="205978"/>
            <a:ext cx="8229600" cy="857400"/>
          </a:xfrm>
          <a:prstGeom prst="rect">
            <a:avLst/>
          </a:prstGeom>
        </p:spPr>
        <p:txBody>
          <a:bodyPr anchorCtr="0" anchor="b" bIns="91425" lIns="91425" rIns="91425" tIns="91425">
            <a:noAutofit/>
          </a:bodyPr>
          <a:lstStyle/>
          <a:p>
            <a:pPr lvl="0" rtl="0">
              <a:spcBef>
                <a:spcPts val="0"/>
              </a:spcBef>
              <a:buNone/>
            </a:pPr>
            <a:r>
              <a:rPr lang="en"/>
              <a:t>PixelSense Super Layer Modules</a:t>
            </a:r>
          </a:p>
        </p:txBody>
      </p:sp>
      <p:sp>
        <p:nvSpPr>
          <p:cNvPr id="278" name="Shape 278"/>
          <p:cNvSpPr txBox="1"/>
          <p:nvPr>
            <p:ph idx="1" type="body"/>
          </p:nvPr>
        </p:nvSpPr>
        <p:spPr>
          <a:xfrm>
            <a:off x="457200" y="1200150"/>
            <a:ext cx="8229600" cy="3725699"/>
          </a:xfrm>
          <a:prstGeom prst="rect">
            <a:avLst/>
          </a:prstGeom>
        </p:spPr>
        <p:txBody>
          <a:bodyPr anchorCtr="0" anchor="t" bIns="91425" lIns="91425" rIns="91425" tIns="91425">
            <a:noAutofit/>
          </a:bodyPr>
          <a:lstStyle/>
          <a:p>
            <a:pPr indent="-381000" lvl="0" marL="457200" rtl="0">
              <a:spcBef>
                <a:spcPts val="0"/>
              </a:spcBef>
              <a:buClr>
                <a:srgbClr val="000000"/>
              </a:buClr>
              <a:buSzPct val="100000"/>
              <a:buFont typeface="Arial"/>
              <a:buChar char="●"/>
            </a:pPr>
            <a:r>
              <a:rPr lang="en" sz="2400">
                <a:solidFill>
                  <a:srgbClr val="000000"/>
                </a:solidFill>
              </a:rPr>
              <a:t>Presentation Layer</a:t>
            </a:r>
          </a:p>
          <a:p>
            <a:pPr indent="-330200" lvl="1" marL="914400" rtl="0">
              <a:spcBef>
                <a:spcPts val="0"/>
              </a:spcBef>
              <a:buClr>
                <a:srgbClr val="000000"/>
              </a:buClr>
              <a:buSzPct val="100000"/>
              <a:buFont typeface="Courier New"/>
              <a:buChar char="o"/>
            </a:pPr>
            <a:r>
              <a:rPr lang="en" sz="1600">
                <a:solidFill>
                  <a:srgbClr val="000000"/>
                </a:solidFill>
              </a:rPr>
              <a:t>Message Formatter for Display</a:t>
            </a:r>
          </a:p>
        </p:txBody>
      </p:sp>
      <p:sp>
        <p:nvSpPr>
          <p:cNvPr id="279" name="Shape 279"/>
          <p:cNvSpPr txBox="1"/>
          <p:nvPr>
            <p:ph idx="12" type="sldNum"/>
          </p:nvPr>
        </p:nvSpPr>
        <p:spPr>
          <a:xfrm>
            <a:off x="8556783" y="4749850"/>
            <a:ext cx="548699"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
        <p:nvSpPr>
          <p:cNvPr id="280" name="Shape 280"/>
          <p:cNvSpPr txBox="1"/>
          <p:nvPr/>
        </p:nvSpPr>
        <p:spPr>
          <a:xfrm>
            <a:off x="457200" y="2264700"/>
            <a:ext cx="5540099" cy="1056600"/>
          </a:xfrm>
          <a:prstGeom prst="rect">
            <a:avLst/>
          </a:prstGeom>
          <a:noFill/>
          <a:ln>
            <a:noFill/>
          </a:ln>
        </p:spPr>
        <p:txBody>
          <a:bodyPr anchorCtr="0" anchor="ctr" bIns="91425" lIns="91425" rIns="91425" tIns="91425">
            <a:noAutofit/>
          </a:bodyPr>
          <a:lstStyle/>
          <a:p>
            <a:pPr indent="0" lvl="0" marL="457200" rtl="0">
              <a:lnSpc>
                <a:spcPct val="115000"/>
              </a:lnSpc>
              <a:spcBef>
                <a:spcPts val="0"/>
              </a:spcBef>
              <a:buNone/>
            </a:pPr>
            <a:r>
              <a:rPr b="1" lang="en">
                <a:solidFill>
                  <a:schemeClr val="dk1"/>
                </a:solidFill>
                <a:latin typeface="Times New Roman"/>
                <a:ea typeface="Times New Roman"/>
                <a:cs typeface="Times New Roman"/>
                <a:sym typeface="Times New Roman"/>
              </a:rPr>
              <a:t>Prologue:</a:t>
            </a:r>
            <a:r>
              <a:rPr lang="en">
                <a:solidFill>
                  <a:schemeClr val="dk1"/>
                </a:solidFill>
                <a:latin typeface="Times New Roman"/>
                <a:ea typeface="Times New Roman"/>
                <a:cs typeface="Times New Roman"/>
                <a:sym typeface="Times New Roman"/>
              </a:rPr>
              <a:t> Message Formatter for display module will accept the analyzed data from Data processing layer, and it will format the data in such a way that it is ready for display on the table.</a:t>
            </a:r>
          </a:p>
          <a:p>
            <a:pPr indent="0" lvl="0" marL="177800" rtl="0">
              <a:lnSpc>
                <a:spcPct val="115000"/>
              </a:lnSpc>
              <a:spcBef>
                <a:spcPts val="0"/>
              </a:spcBef>
              <a:buNone/>
            </a:pPr>
            <a:r>
              <a:t/>
            </a:r>
            <a:endParaRPr>
              <a:solidFill>
                <a:schemeClr val="dk1"/>
              </a:solidFill>
              <a:latin typeface="Times New Roman"/>
              <a:ea typeface="Times New Roman"/>
              <a:cs typeface="Times New Roman"/>
              <a:sym typeface="Times New Roman"/>
            </a:endParaRPr>
          </a:p>
        </p:txBody>
      </p:sp>
      <p:pic>
        <p:nvPicPr>
          <p:cNvPr id="281" name="Shape 281"/>
          <p:cNvPicPr preferRelativeResize="0"/>
          <p:nvPr/>
        </p:nvPicPr>
        <p:blipFill>
          <a:blip r:embed="rId3">
            <a:alphaModFix/>
          </a:blip>
          <a:stretch>
            <a:fillRect/>
          </a:stretch>
        </p:blipFill>
        <p:spPr>
          <a:xfrm>
            <a:off x="6521000" y="1200150"/>
            <a:ext cx="2136475" cy="3765074"/>
          </a:xfrm>
          <a:prstGeom prst="rect">
            <a:avLst/>
          </a:prstGeom>
          <a:noFill/>
          <a:ln>
            <a:noFill/>
          </a:ln>
        </p:spPr>
      </p:pic>
      <p:pic>
        <p:nvPicPr>
          <p:cNvPr id="282" name="Shape 282"/>
          <p:cNvPicPr preferRelativeResize="0"/>
          <p:nvPr/>
        </p:nvPicPr>
        <p:blipFill>
          <a:blip r:embed="rId4">
            <a:alphaModFix/>
          </a:blip>
          <a:stretch>
            <a:fillRect/>
          </a:stretch>
        </p:blipFill>
        <p:spPr>
          <a:xfrm>
            <a:off x="192000" y="3507000"/>
            <a:ext cx="6298449" cy="1242850"/>
          </a:xfrm>
          <a:prstGeom prst="rect">
            <a:avLst/>
          </a:prstGeom>
          <a:noFill/>
          <a:ln>
            <a:noFill/>
          </a:ln>
        </p:spPr>
      </p:pic>
    </p:spTree>
  </p:cSld>
  <p:clrMapOvr>
    <a:masterClrMapping/>
  </p:clrMapOvr>
  <p:transition spd="slow">
    <p:cut/>
  </p:transition>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86" name="Shape 286"/>
        <p:cNvGrpSpPr/>
        <p:nvPr/>
      </p:nvGrpSpPr>
      <p:grpSpPr>
        <a:xfrm>
          <a:off x="0" y="0"/>
          <a:ext cx="0" cy="0"/>
          <a:chOff x="0" y="0"/>
          <a:chExt cx="0" cy="0"/>
        </a:xfrm>
      </p:grpSpPr>
      <p:sp>
        <p:nvSpPr>
          <p:cNvPr id="287" name="Shape 287"/>
          <p:cNvSpPr txBox="1"/>
          <p:nvPr>
            <p:ph type="title"/>
          </p:nvPr>
        </p:nvSpPr>
        <p:spPr>
          <a:xfrm>
            <a:off x="457200" y="205978"/>
            <a:ext cx="8229600" cy="857400"/>
          </a:xfrm>
          <a:prstGeom prst="rect">
            <a:avLst/>
          </a:prstGeom>
        </p:spPr>
        <p:txBody>
          <a:bodyPr anchorCtr="0" anchor="b" bIns="91425" lIns="91425" rIns="91425" tIns="91425">
            <a:noAutofit/>
          </a:bodyPr>
          <a:lstStyle/>
          <a:p>
            <a:pPr lvl="0" rtl="0">
              <a:spcBef>
                <a:spcPts val="0"/>
              </a:spcBef>
              <a:buNone/>
            </a:pPr>
            <a:r>
              <a:rPr lang="en"/>
              <a:t>PixelSense Super Layer Modules</a:t>
            </a:r>
          </a:p>
        </p:txBody>
      </p:sp>
      <p:sp>
        <p:nvSpPr>
          <p:cNvPr id="288" name="Shape 288"/>
          <p:cNvSpPr txBox="1"/>
          <p:nvPr>
            <p:ph idx="1" type="body"/>
          </p:nvPr>
        </p:nvSpPr>
        <p:spPr>
          <a:xfrm>
            <a:off x="457200" y="1200150"/>
            <a:ext cx="8229600" cy="3725699"/>
          </a:xfrm>
          <a:prstGeom prst="rect">
            <a:avLst/>
          </a:prstGeom>
        </p:spPr>
        <p:txBody>
          <a:bodyPr anchorCtr="0" anchor="t" bIns="91425" lIns="91425" rIns="91425" tIns="91425">
            <a:noAutofit/>
          </a:bodyPr>
          <a:lstStyle/>
          <a:p>
            <a:pPr indent="-381000" lvl="0" marL="457200" rtl="0">
              <a:spcBef>
                <a:spcPts val="0"/>
              </a:spcBef>
              <a:buClr>
                <a:srgbClr val="000000"/>
              </a:buClr>
              <a:buSzPct val="100000"/>
              <a:buFont typeface="Arial"/>
              <a:buChar char="●"/>
            </a:pPr>
            <a:r>
              <a:rPr lang="en" sz="2400">
                <a:solidFill>
                  <a:srgbClr val="000000"/>
                </a:solidFill>
              </a:rPr>
              <a:t>Presentation Layer</a:t>
            </a:r>
          </a:p>
          <a:p>
            <a:pPr indent="-330200" lvl="1" marL="914400" rtl="0">
              <a:spcBef>
                <a:spcPts val="0"/>
              </a:spcBef>
              <a:buClr>
                <a:srgbClr val="000000"/>
              </a:buClr>
              <a:buSzPct val="100000"/>
              <a:buFont typeface="Courier New"/>
              <a:buChar char="o"/>
            </a:pPr>
            <a:r>
              <a:rPr lang="en" sz="1600">
                <a:solidFill>
                  <a:srgbClr val="000000"/>
                </a:solidFill>
              </a:rPr>
              <a:t>Message Formatter for Processing</a:t>
            </a:r>
          </a:p>
        </p:txBody>
      </p:sp>
      <p:sp>
        <p:nvSpPr>
          <p:cNvPr id="289" name="Shape 289"/>
          <p:cNvSpPr txBox="1"/>
          <p:nvPr>
            <p:ph idx="12" type="sldNum"/>
          </p:nvPr>
        </p:nvSpPr>
        <p:spPr>
          <a:xfrm>
            <a:off x="8556783" y="4749850"/>
            <a:ext cx="548699"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
        <p:nvSpPr>
          <p:cNvPr id="290" name="Shape 290"/>
          <p:cNvSpPr txBox="1"/>
          <p:nvPr/>
        </p:nvSpPr>
        <p:spPr>
          <a:xfrm>
            <a:off x="457200" y="2264700"/>
            <a:ext cx="5540099" cy="1056600"/>
          </a:xfrm>
          <a:prstGeom prst="rect">
            <a:avLst/>
          </a:prstGeom>
          <a:noFill/>
          <a:ln>
            <a:noFill/>
          </a:ln>
        </p:spPr>
        <p:txBody>
          <a:bodyPr anchorCtr="0" anchor="ctr" bIns="91425" lIns="91425" rIns="91425" tIns="91425">
            <a:noAutofit/>
          </a:bodyPr>
          <a:lstStyle/>
          <a:p>
            <a:pPr indent="0" lvl="0" marL="457200" rtl="0">
              <a:lnSpc>
                <a:spcPct val="115000"/>
              </a:lnSpc>
              <a:spcBef>
                <a:spcPts val="0"/>
              </a:spcBef>
              <a:buNone/>
            </a:pPr>
            <a:r>
              <a:rPr b="1" lang="en">
                <a:solidFill>
                  <a:schemeClr val="dk1"/>
                </a:solidFill>
                <a:latin typeface="Times New Roman"/>
                <a:ea typeface="Times New Roman"/>
                <a:cs typeface="Times New Roman"/>
                <a:sym typeface="Times New Roman"/>
              </a:rPr>
              <a:t>Prologue:</a:t>
            </a:r>
            <a:r>
              <a:rPr lang="en">
                <a:solidFill>
                  <a:schemeClr val="dk1"/>
                </a:solidFill>
                <a:latin typeface="Times New Roman"/>
                <a:ea typeface="Times New Roman"/>
                <a:cs typeface="Times New Roman"/>
                <a:sym typeface="Times New Roman"/>
              </a:rPr>
              <a:t> Message Formatter for Processing module will accept the validated input data from Event Handler subsystem, and it will format the data in such a way that it is ready for further processing. It then forwards formatted data to Data Analyzer for processing.</a:t>
            </a:r>
          </a:p>
          <a:p>
            <a:pPr indent="0" lvl="0" marL="177800" rtl="0">
              <a:lnSpc>
                <a:spcPct val="115000"/>
              </a:lnSpc>
              <a:spcBef>
                <a:spcPts val="0"/>
              </a:spcBef>
              <a:buNone/>
            </a:pPr>
            <a:r>
              <a:t/>
            </a:r>
            <a:endParaRPr>
              <a:solidFill>
                <a:schemeClr val="dk1"/>
              </a:solidFill>
              <a:latin typeface="Times New Roman"/>
              <a:ea typeface="Times New Roman"/>
              <a:cs typeface="Times New Roman"/>
              <a:sym typeface="Times New Roman"/>
            </a:endParaRPr>
          </a:p>
        </p:txBody>
      </p:sp>
      <p:pic>
        <p:nvPicPr>
          <p:cNvPr id="291" name="Shape 291"/>
          <p:cNvPicPr preferRelativeResize="0"/>
          <p:nvPr/>
        </p:nvPicPr>
        <p:blipFill>
          <a:blip r:embed="rId3">
            <a:alphaModFix/>
          </a:blip>
          <a:stretch>
            <a:fillRect/>
          </a:stretch>
        </p:blipFill>
        <p:spPr>
          <a:xfrm>
            <a:off x="6661007" y="1200150"/>
            <a:ext cx="2025792" cy="3725700"/>
          </a:xfrm>
          <a:prstGeom prst="rect">
            <a:avLst/>
          </a:prstGeom>
          <a:noFill/>
          <a:ln>
            <a:noFill/>
          </a:ln>
        </p:spPr>
      </p:pic>
      <p:pic>
        <p:nvPicPr>
          <p:cNvPr id="292" name="Shape 292"/>
          <p:cNvPicPr preferRelativeResize="0"/>
          <p:nvPr/>
        </p:nvPicPr>
        <p:blipFill>
          <a:blip r:embed="rId4">
            <a:alphaModFix/>
          </a:blip>
          <a:stretch>
            <a:fillRect/>
          </a:stretch>
        </p:blipFill>
        <p:spPr>
          <a:xfrm>
            <a:off x="159000" y="3578748"/>
            <a:ext cx="6501999" cy="1243351"/>
          </a:xfrm>
          <a:prstGeom prst="rect">
            <a:avLst/>
          </a:prstGeom>
          <a:noFill/>
          <a:ln>
            <a:noFill/>
          </a:ln>
        </p:spPr>
      </p:pic>
    </p:spTree>
  </p:cSld>
  <p:clrMapOvr>
    <a:masterClrMapping/>
  </p:clrMapOvr>
  <p:transition spd="slow">
    <p:cut/>
  </p:transition>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96" name="Shape 296"/>
        <p:cNvGrpSpPr/>
        <p:nvPr/>
      </p:nvGrpSpPr>
      <p:grpSpPr>
        <a:xfrm>
          <a:off x="0" y="0"/>
          <a:ext cx="0" cy="0"/>
          <a:chOff x="0" y="0"/>
          <a:chExt cx="0" cy="0"/>
        </a:xfrm>
      </p:grpSpPr>
      <p:sp>
        <p:nvSpPr>
          <p:cNvPr id="297" name="Shape 297"/>
          <p:cNvSpPr txBox="1"/>
          <p:nvPr>
            <p:ph type="title"/>
          </p:nvPr>
        </p:nvSpPr>
        <p:spPr>
          <a:xfrm>
            <a:off x="457200" y="205978"/>
            <a:ext cx="8229600" cy="857400"/>
          </a:xfrm>
          <a:prstGeom prst="rect">
            <a:avLst/>
          </a:prstGeom>
        </p:spPr>
        <p:txBody>
          <a:bodyPr anchorCtr="0" anchor="b" bIns="91425" lIns="91425" rIns="91425" tIns="91425">
            <a:noAutofit/>
          </a:bodyPr>
          <a:lstStyle/>
          <a:p>
            <a:pPr lvl="0" rtl="0">
              <a:spcBef>
                <a:spcPts val="0"/>
              </a:spcBef>
              <a:buNone/>
            </a:pPr>
            <a:r>
              <a:rPr lang="en"/>
              <a:t>PixelSense Super Layer Modules</a:t>
            </a:r>
          </a:p>
        </p:txBody>
      </p:sp>
      <p:sp>
        <p:nvSpPr>
          <p:cNvPr id="298" name="Shape 298"/>
          <p:cNvSpPr txBox="1"/>
          <p:nvPr>
            <p:ph idx="1" type="body"/>
          </p:nvPr>
        </p:nvSpPr>
        <p:spPr>
          <a:xfrm>
            <a:off x="457200" y="1200150"/>
            <a:ext cx="8229600" cy="3725699"/>
          </a:xfrm>
          <a:prstGeom prst="rect">
            <a:avLst/>
          </a:prstGeom>
        </p:spPr>
        <p:txBody>
          <a:bodyPr anchorCtr="0" anchor="t" bIns="91425" lIns="91425" rIns="91425" tIns="91425">
            <a:noAutofit/>
          </a:bodyPr>
          <a:lstStyle/>
          <a:p>
            <a:pPr indent="-381000" lvl="0" marL="457200" rtl="0">
              <a:spcBef>
                <a:spcPts val="0"/>
              </a:spcBef>
              <a:buClr>
                <a:srgbClr val="000000"/>
              </a:buClr>
              <a:buSzPct val="100000"/>
              <a:buFont typeface="Arial"/>
              <a:buChar char="●"/>
            </a:pPr>
            <a:r>
              <a:rPr lang="en" sz="2400">
                <a:solidFill>
                  <a:srgbClr val="000000"/>
                </a:solidFill>
              </a:rPr>
              <a:t>Data Processing Layer</a:t>
            </a:r>
          </a:p>
          <a:p>
            <a:pPr indent="-330200" lvl="1" marL="914400" rtl="0">
              <a:spcBef>
                <a:spcPts val="0"/>
              </a:spcBef>
              <a:buClr>
                <a:srgbClr val="000000"/>
              </a:buClr>
              <a:buSzPct val="100000"/>
              <a:buFont typeface="Courier New"/>
              <a:buChar char="o"/>
            </a:pPr>
            <a:r>
              <a:rPr lang="en" sz="1600">
                <a:solidFill>
                  <a:srgbClr val="000000"/>
                </a:solidFill>
              </a:rPr>
              <a:t>Data Analyzer</a:t>
            </a:r>
          </a:p>
        </p:txBody>
      </p:sp>
      <p:sp>
        <p:nvSpPr>
          <p:cNvPr id="299" name="Shape 299"/>
          <p:cNvSpPr txBox="1"/>
          <p:nvPr>
            <p:ph idx="12" type="sldNum"/>
          </p:nvPr>
        </p:nvSpPr>
        <p:spPr>
          <a:xfrm>
            <a:off x="8556783" y="4749850"/>
            <a:ext cx="548699"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
        <p:nvSpPr>
          <p:cNvPr id="300" name="Shape 300"/>
          <p:cNvSpPr txBox="1"/>
          <p:nvPr/>
        </p:nvSpPr>
        <p:spPr>
          <a:xfrm>
            <a:off x="510025" y="2225100"/>
            <a:ext cx="5214599" cy="1822500"/>
          </a:xfrm>
          <a:prstGeom prst="rect">
            <a:avLst/>
          </a:prstGeom>
          <a:noFill/>
          <a:ln>
            <a:noFill/>
          </a:ln>
        </p:spPr>
        <p:txBody>
          <a:bodyPr anchorCtr="0" anchor="ctr" bIns="91425" lIns="91425" rIns="91425" tIns="91425">
            <a:noAutofit/>
          </a:bodyPr>
          <a:lstStyle/>
          <a:p>
            <a:pPr indent="0" lvl="0" marL="177800" rtl="0">
              <a:lnSpc>
                <a:spcPct val="115000"/>
              </a:lnSpc>
              <a:spcBef>
                <a:spcPts val="0"/>
              </a:spcBef>
              <a:buNone/>
            </a:pPr>
            <a:r>
              <a:rPr b="1" lang="en">
                <a:solidFill>
                  <a:schemeClr val="dk1"/>
                </a:solidFill>
                <a:latin typeface="Times New Roman"/>
                <a:ea typeface="Times New Roman"/>
                <a:cs typeface="Times New Roman"/>
                <a:sym typeface="Times New Roman"/>
              </a:rPr>
              <a:t>Prologue:</a:t>
            </a:r>
            <a:r>
              <a:rPr lang="en">
                <a:solidFill>
                  <a:schemeClr val="dk1"/>
                </a:solidFill>
                <a:latin typeface="Times New Roman"/>
                <a:ea typeface="Times New Roman"/>
                <a:cs typeface="Times New Roman"/>
                <a:sym typeface="Times New Roman"/>
              </a:rPr>
              <a:t> Data Analyzer module interacts with Presentation layer. It receives formatted data from processing message formatter module, and identifies graphical and computational data. Both forms of data are then transferred to graphical and computational data formatter respectively. This module also sends back analyzed data to message formatter for display purposes.</a:t>
            </a:r>
          </a:p>
          <a:p>
            <a:pPr indent="0" lvl="0" marL="457200" rtl="0">
              <a:lnSpc>
                <a:spcPct val="115000"/>
              </a:lnSpc>
              <a:spcBef>
                <a:spcPts val="0"/>
              </a:spcBef>
              <a:buNone/>
            </a:pPr>
            <a:r>
              <a:t/>
            </a:r>
            <a:endParaRPr>
              <a:solidFill>
                <a:schemeClr val="dk1"/>
              </a:solidFill>
              <a:latin typeface="Times New Roman"/>
              <a:ea typeface="Times New Roman"/>
              <a:cs typeface="Times New Roman"/>
              <a:sym typeface="Times New Roman"/>
            </a:endParaRPr>
          </a:p>
          <a:p>
            <a:pPr indent="0" lvl="0" marL="177800" rtl="0">
              <a:lnSpc>
                <a:spcPct val="115000"/>
              </a:lnSpc>
              <a:spcBef>
                <a:spcPts val="0"/>
              </a:spcBef>
              <a:buNone/>
            </a:pPr>
            <a:r>
              <a:t/>
            </a:r>
            <a:endParaRPr>
              <a:solidFill>
                <a:schemeClr val="dk1"/>
              </a:solidFill>
              <a:latin typeface="Times New Roman"/>
              <a:ea typeface="Times New Roman"/>
              <a:cs typeface="Times New Roman"/>
              <a:sym typeface="Times New Roman"/>
            </a:endParaRPr>
          </a:p>
        </p:txBody>
      </p:sp>
      <p:pic>
        <p:nvPicPr>
          <p:cNvPr id="301" name="Shape 301"/>
          <p:cNvPicPr preferRelativeResize="0"/>
          <p:nvPr/>
        </p:nvPicPr>
        <p:blipFill>
          <a:blip r:embed="rId3">
            <a:alphaModFix/>
          </a:blip>
          <a:stretch>
            <a:fillRect/>
          </a:stretch>
        </p:blipFill>
        <p:spPr>
          <a:xfrm>
            <a:off x="5761799" y="1200150"/>
            <a:ext cx="2924999" cy="3685850"/>
          </a:xfrm>
          <a:prstGeom prst="rect">
            <a:avLst/>
          </a:prstGeom>
          <a:noFill/>
          <a:ln>
            <a:noFill/>
          </a:ln>
        </p:spPr>
      </p:pic>
      <p:pic>
        <p:nvPicPr>
          <p:cNvPr id="302" name="Shape 302"/>
          <p:cNvPicPr preferRelativeResize="0"/>
          <p:nvPr/>
        </p:nvPicPr>
        <p:blipFill>
          <a:blip r:embed="rId4">
            <a:alphaModFix/>
          </a:blip>
          <a:stretch>
            <a:fillRect/>
          </a:stretch>
        </p:blipFill>
        <p:spPr>
          <a:xfrm>
            <a:off x="383500" y="3611675"/>
            <a:ext cx="5378299" cy="1406625"/>
          </a:xfrm>
          <a:prstGeom prst="rect">
            <a:avLst/>
          </a:prstGeom>
          <a:noFill/>
          <a:ln>
            <a:noFill/>
          </a:ln>
        </p:spPr>
      </p:pic>
    </p:spTree>
  </p:cSld>
  <p:clrMapOvr>
    <a:masterClrMapping/>
  </p:clrMapOvr>
  <p:transition spd="slow">
    <p:cut/>
  </p:transition>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06" name="Shape 306"/>
        <p:cNvGrpSpPr/>
        <p:nvPr/>
      </p:nvGrpSpPr>
      <p:grpSpPr>
        <a:xfrm>
          <a:off x="0" y="0"/>
          <a:ext cx="0" cy="0"/>
          <a:chOff x="0" y="0"/>
          <a:chExt cx="0" cy="0"/>
        </a:xfrm>
      </p:grpSpPr>
      <p:sp>
        <p:nvSpPr>
          <p:cNvPr id="307" name="Shape 307"/>
          <p:cNvSpPr txBox="1"/>
          <p:nvPr>
            <p:ph type="title"/>
          </p:nvPr>
        </p:nvSpPr>
        <p:spPr>
          <a:xfrm>
            <a:off x="457200" y="205978"/>
            <a:ext cx="8229600" cy="857400"/>
          </a:xfrm>
          <a:prstGeom prst="rect">
            <a:avLst/>
          </a:prstGeom>
        </p:spPr>
        <p:txBody>
          <a:bodyPr anchorCtr="0" anchor="b" bIns="91425" lIns="91425" rIns="91425" tIns="91425">
            <a:noAutofit/>
          </a:bodyPr>
          <a:lstStyle/>
          <a:p>
            <a:pPr lvl="0" rtl="0">
              <a:spcBef>
                <a:spcPts val="0"/>
              </a:spcBef>
              <a:buNone/>
            </a:pPr>
            <a:r>
              <a:rPr lang="en"/>
              <a:t>PixelSense Super Layer Modules</a:t>
            </a:r>
          </a:p>
        </p:txBody>
      </p:sp>
      <p:sp>
        <p:nvSpPr>
          <p:cNvPr id="308" name="Shape 308"/>
          <p:cNvSpPr txBox="1"/>
          <p:nvPr>
            <p:ph idx="1" type="body"/>
          </p:nvPr>
        </p:nvSpPr>
        <p:spPr>
          <a:xfrm>
            <a:off x="457200" y="1200150"/>
            <a:ext cx="8229600" cy="3725699"/>
          </a:xfrm>
          <a:prstGeom prst="rect">
            <a:avLst/>
          </a:prstGeom>
        </p:spPr>
        <p:txBody>
          <a:bodyPr anchorCtr="0" anchor="t" bIns="91425" lIns="91425" rIns="91425" tIns="91425">
            <a:noAutofit/>
          </a:bodyPr>
          <a:lstStyle/>
          <a:p>
            <a:pPr indent="-381000" lvl="0" marL="457200" rtl="0">
              <a:spcBef>
                <a:spcPts val="0"/>
              </a:spcBef>
              <a:buClr>
                <a:srgbClr val="000000"/>
              </a:buClr>
              <a:buSzPct val="100000"/>
              <a:buFont typeface="Arial"/>
              <a:buChar char="●"/>
            </a:pPr>
            <a:r>
              <a:rPr lang="en" sz="2400">
                <a:solidFill>
                  <a:srgbClr val="000000"/>
                </a:solidFill>
              </a:rPr>
              <a:t>Data Processing Layer</a:t>
            </a:r>
          </a:p>
          <a:p>
            <a:pPr indent="-330200" lvl="1" marL="914400" rtl="0">
              <a:spcBef>
                <a:spcPts val="0"/>
              </a:spcBef>
              <a:buClr>
                <a:srgbClr val="000000"/>
              </a:buClr>
              <a:buSzPct val="100000"/>
              <a:buFont typeface="Courier New"/>
              <a:buChar char="o"/>
            </a:pPr>
            <a:r>
              <a:rPr lang="en" sz="1600">
                <a:solidFill>
                  <a:srgbClr val="000000"/>
                </a:solidFill>
              </a:rPr>
              <a:t>Process Display</a:t>
            </a:r>
          </a:p>
        </p:txBody>
      </p:sp>
      <p:sp>
        <p:nvSpPr>
          <p:cNvPr id="309" name="Shape 309"/>
          <p:cNvSpPr txBox="1"/>
          <p:nvPr>
            <p:ph idx="12" type="sldNum"/>
          </p:nvPr>
        </p:nvSpPr>
        <p:spPr>
          <a:xfrm>
            <a:off x="8556783" y="4749850"/>
            <a:ext cx="548699"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
        <p:nvSpPr>
          <p:cNvPr id="310" name="Shape 310"/>
          <p:cNvSpPr txBox="1"/>
          <p:nvPr/>
        </p:nvSpPr>
        <p:spPr>
          <a:xfrm>
            <a:off x="457200" y="2264700"/>
            <a:ext cx="4801499" cy="1056600"/>
          </a:xfrm>
          <a:prstGeom prst="rect">
            <a:avLst/>
          </a:prstGeom>
          <a:noFill/>
          <a:ln>
            <a:noFill/>
          </a:ln>
        </p:spPr>
        <p:txBody>
          <a:bodyPr anchorCtr="0" anchor="ctr" bIns="91425" lIns="91425" rIns="91425" tIns="91425">
            <a:noAutofit/>
          </a:bodyPr>
          <a:lstStyle/>
          <a:p>
            <a:pPr indent="0" lvl="0" marL="457200" rtl="0">
              <a:lnSpc>
                <a:spcPct val="115000"/>
              </a:lnSpc>
              <a:spcBef>
                <a:spcPts val="0"/>
              </a:spcBef>
              <a:buNone/>
            </a:pPr>
            <a:r>
              <a:rPr b="1" lang="en">
                <a:solidFill>
                  <a:schemeClr val="dk1"/>
                </a:solidFill>
                <a:latin typeface="Times New Roman"/>
                <a:ea typeface="Times New Roman"/>
                <a:cs typeface="Times New Roman"/>
                <a:sym typeface="Times New Roman"/>
              </a:rPr>
              <a:t>Prologue:</a:t>
            </a:r>
            <a:r>
              <a:rPr lang="en">
                <a:solidFill>
                  <a:schemeClr val="dk1"/>
                </a:solidFill>
                <a:latin typeface="Times New Roman"/>
                <a:ea typeface="Times New Roman"/>
                <a:cs typeface="Times New Roman"/>
                <a:sym typeface="Times New Roman"/>
              </a:rPr>
              <a:t> Process Display module accepts graphical data from data analyzer module, and uses that data to create graphical content using graphics generator module.</a:t>
            </a:r>
          </a:p>
          <a:p>
            <a:pPr indent="0" lvl="0" marL="177800" rtl="0">
              <a:lnSpc>
                <a:spcPct val="115000"/>
              </a:lnSpc>
              <a:spcBef>
                <a:spcPts val="0"/>
              </a:spcBef>
              <a:buNone/>
            </a:pPr>
            <a:r>
              <a:t/>
            </a:r>
            <a:endParaRPr>
              <a:solidFill>
                <a:schemeClr val="dk1"/>
              </a:solidFill>
              <a:latin typeface="Times New Roman"/>
              <a:ea typeface="Times New Roman"/>
              <a:cs typeface="Times New Roman"/>
              <a:sym typeface="Times New Roman"/>
            </a:endParaRPr>
          </a:p>
        </p:txBody>
      </p:sp>
      <p:pic>
        <p:nvPicPr>
          <p:cNvPr id="311" name="Shape 311"/>
          <p:cNvPicPr preferRelativeResize="0"/>
          <p:nvPr/>
        </p:nvPicPr>
        <p:blipFill>
          <a:blip r:embed="rId3">
            <a:alphaModFix/>
          </a:blip>
          <a:stretch>
            <a:fillRect/>
          </a:stretch>
        </p:blipFill>
        <p:spPr>
          <a:xfrm>
            <a:off x="5258624" y="1485375"/>
            <a:ext cx="3428174" cy="3155249"/>
          </a:xfrm>
          <a:prstGeom prst="rect">
            <a:avLst/>
          </a:prstGeom>
          <a:noFill/>
          <a:ln>
            <a:noFill/>
          </a:ln>
        </p:spPr>
      </p:pic>
      <p:pic>
        <p:nvPicPr>
          <p:cNvPr id="312" name="Shape 312"/>
          <p:cNvPicPr preferRelativeResize="0"/>
          <p:nvPr/>
        </p:nvPicPr>
        <p:blipFill>
          <a:blip r:embed="rId4">
            <a:alphaModFix/>
          </a:blip>
          <a:stretch>
            <a:fillRect/>
          </a:stretch>
        </p:blipFill>
        <p:spPr>
          <a:xfrm>
            <a:off x="231625" y="3892450"/>
            <a:ext cx="5019480" cy="857399"/>
          </a:xfrm>
          <a:prstGeom prst="rect">
            <a:avLst/>
          </a:prstGeom>
          <a:noFill/>
          <a:ln>
            <a:noFill/>
          </a:ln>
        </p:spPr>
      </p:pic>
    </p:spTree>
  </p:cSld>
  <p:clrMapOvr>
    <a:masterClrMapping/>
  </p:clrMapOvr>
  <p:transition spd="slow">
    <p:cut/>
  </p:transition>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16" name="Shape 316"/>
        <p:cNvGrpSpPr/>
        <p:nvPr/>
      </p:nvGrpSpPr>
      <p:grpSpPr>
        <a:xfrm>
          <a:off x="0" y="0"/>
          <a:ext cx="0" cy="0"/>
          <a:chOff x="0" y="0"/>
          <a:chExt cx="0" cy="0"/>
        </a:xfrm>
      </p:grpSpPr>
      <p:sp>
        <p:nvSpPr>
          <p:cNvPr id="317" name="Shape 317"/>
          <p:cNvSpPr txBox="1"/>
          <p:nvPr>
            <p:ph type="title"/>
          </p:nvPr>
        </p:nvSpPr>
        <p:spPr>
          <a:xfrm>
            <a:off x="457200" y="205978"/>
            <a:ext cx="8229600" cy="857400"/>
          </a:xfrm>
          <a:prstGeom prst="rect">
            <a:avLst/>
          </a:prstGeom>
        </p:spPr>
        <p:txBody>
          <a:bodyPr anchorCtr="0" anchor="b" bIns="91425" lIns="91425" rIns="91425" tIns="91425">
            <a:noAutofit/>
          </a:bodyPr>
          <a:lstStyle/>
          <a:p>
            <a:pPr lvl="0" rtl="0">
              <a:spcBef>
                <a:spcPts val="0"/>
              </a:spcBef>
              <a:buNone/>
            </a:pPr>
            <a:r>
              <a:rPr lang="en"/>
              <a:t>PixelSense Super Layer Modules</a:t>
            </a:r>
          </a:p>
        </p:txBody>
      </p:sp>
      <p:sp>
        <p:nvSpPr>
          <p:cNvPr id="318" name="Shape 318"/>
          <p:cNvSpPr txBox="1"/>
          <p:nvPr>
            <p:ph idx="1" type="body"/>
          </p:nvPr>
        </p:nvSpPr>
        <p:spPr>
          <a:xfrm>
            <a:off x="457200" y="1200150"/>
            <a:ext cx="8229600" cy="3725699"/>
          </a:xfrm>
          <a:prstGeom prst="rect">
            <a:avLst/>
          </a:prstGeom>
        </p:spPr>
        <p:txBody>
          <a:bodyPr anchorCtr="0" anchor="t" bIns="91425" lIns="91425" rIns="91425" tIns="91425">
            <a:noAutofit/>
          </a:bodyPr>
          <a:lstStyle/>
          <a:p>
            <a:pPr indent="-381000" lvl="0" marL="457200" rtl="0">
              <a:spcBef>
                <a:spcPts val="0"/>
              </a:spcBef>
              <a:buClr>
                <a:srgbClr val="000000"/>
              </a:buClr>
              <a:buSzPct val="100000"/>
              <a:buFont typeface="Arial"/>
              <a:buChar char="●"/>
            </a:pPr>
            <a:r>
              <a:rPr lang="en" sz="2400">
                <a:solidFill>
                  <a:srgbClr val="000000"/>
                </a:solidFill>
              </a:rPr>
              <a:t>Data Processing Layer</a:t>
            </a:r>
          </a:p>
          <a:p>
            <a:pPr indent="-330200" lvl="1" marL="914400" rtl="0">
              <a:spcBef>
                <a:spcPts val="0"/>
              </a:spcBef>
              <a:buClr>
                <a:srgbClr val="000000"/>
              </a:buClr>
              <a:buSzPct val="100000"/>
              <a:buFont typeface="Courier New"/>
              <a:buChar char="o"/>
            </a:pPr>
            <a:r>
              <a:rPr lang="en" sz="1600">
                <a:solidFill>
                  <a:srgbClr val="000000"/>
                </a:solidFill>
              </a:rPr>
              <a:t>Generate graphics</a:t>
            </a:r>
          </a:p>
        </p:txBody>
      </p:sp>
      <p:sp>
        <p:nvSpPr>
          <p:cNvPr id="319" name="Shape 319"/>
          <p:cNvSpPr txBox="1"/>
          <p:nvPr>
            <p:ph idx="12" type="sldNum"/>
          </p:nvPr>
        </p:nvSpPr>
        <p:spPr>
          <a:xfrm>
            <a:off x="8556783" y="4749850"/>
            <a:ext cx="548699"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
        <p:nvSpPr>
          <p:cNvPr id="320" name="Shape 320"/>
          <p:cNvSpPr txBox="1"/>
          <p:nvPr/>
        </p:nvSpPr>
        <p:spPr>
          <a:xfrm>
            <a:off x="457200" y="2264700"/>
            <a:ext cx="4801499" cy="1056600"/>
          </a:xfrm>
          <a:prstGeom prst="rect">
            <a:avLst/>
          </a:prstGeom>
          <a:noFill/>
          <a:ln>
            <a:noFill/>
          </a:ln>
        </p:spPr>
        <p:txBody>
          <a:bodyPr anchorCtr="0" anchor="ctr" bIns="91425" lIns="91425" rIns="91425" tIns="91425">
            <a:noAutofit/>
          </a:bodyPr>
          <a:lstStyle/>
          <a:p>
            <a:pPr indent="0" lvl="0" marL="457200" rtl="0">
              <a:lnSpc>
                <a:spcPct val="115000"/>
              </a:lnSpc>
              <a:spcBef>
                <a:spcPts val="0"/>
              </a:spcBef>
              <a:buNone/>
            </a:pPr>
            <a:r>
              <a:rPr b="1" lang="en">
                <a:solidFill>
                  <a:schemeClr val="dk1"/>
                </a:solidFill>
                <a:latin typeface="Times New Roman"/>
                <a:ea typeface="Times New Roman"/>
                <a:cs typeface="Times New Roman"/>
                <a:sym typeface="Times New Roman"/>
              </a:rPr>
              <a:t>Prologue: </a:t>
            </a:r>
            <a:r>
              <a:rPr lang="en">
                <a:solidFill>
                  <a:schemeClr val="dk1"/>
                </a:solidFill>
                <a:latin typeface="Times New Roman"/>
                <a:ea typeface="Times New Roman"/>
                <a:cs typeface="Times New Roman"/>
                <a:sym typeface="Times New Roman"/>
              </a:rPr>
              <a:t>Generate Graphics module is responsible for generating game related graphics using the graphical content like card faces, table cloth, chips, images, etc.  </a:t>
            </a:r>
          </a:p>
          <a:p>
            <a:pPr indent="0" lvl="0" marL="177800" rtl="0">
              <a:lnSpc>
                <a:spcPct val="115000"/>
              </a:lnSpc>
              <a:spcBef>
                <a:spcPts val="0"/>
              </a:spcBef>
              <a:buNone/>
            </a:pPr>
            <a:r>
              <a:t/>
            </a:r>
            <a:endParaRPr>
              <a:solidFill>
                <a:schemeClr val="dk1"/>
              </a:solidFill>
              <a:latin typeface="Times New Roman"/>
              <a:ea typeface="Times New Roman"/>
              <a:cs typeface="Times New Roman"/>
              <a:sym typeface="Times New Roman"/>
            </a:endParaRPr>
          </a:p>
        </p:txBody>
      </p:sp>
      <p:pic>
        <p:nvPicPr>
          <p:cNvPr id="321" name="Shape 321"/>
          <p:cNvPicPr preferRelativeResize="0"/>
          <p:nvPr/>
        </p:nvPicPr>
        <p:blipFill>
          <a:blip r:embed="rId3">
            <a:alphaModFix/>
          </a:blip>
          <a:stretch>
            <a:fillRect/>
          </a:stretch>
        </p:blipFill>
        <p:spPr>
          <a:xfrm>
            <a:off x="5258699" y="1512025"/>
            <a:ext cx="3428099" cy="3123822"/>
          </a:xfrm>
          <a:prstGeom prst="rect">
            <a:avLst/>
          </a:prstGeom>
          <a:noFill/>
          <a:ln>
            <a:noFill/>
          </a:ln>
        </p:spPr>
      </p:pic>
      <p:pic>
        <p:nvPicPr>
          <p:cNvPr id="322" name="Shape 322"/>
          <p:cNvPicPr preferRelativeResize="0"/>
          <p:nvPr/>
        </p:nvPicPr>
        <p:blipFill>
          <a:blip r:embed="rId4">
            <a:alphaModFix/>
          </a:blip>
          <a:stretch>
            <a:fillRect/>
          </a:stretch>
        </p:blipFill>
        <p:spPr>
          <a:xfrm>
            <a:off x="205225" y="4080082"/>
            <a:ext cx="5053474" cy="555767"/>
          </a:xfrm>
          <a:prstGeom prst="rect">
            <a:avLst/>
          </a:prstGeom>
          <a:noFill/>
          <a:ln>
            <a:noFill/>
          </a:ln>
        </p:spPr>
      </p:pic>
    </p:spTree>
  </p:cSld>
  <p:clrMapOvr>
    <a:masterClrMapping/>
  </p:clrMapOvr>
  <p:transition spd="slow">
    <p:cut/>
  </p:transition>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3" name="Shape 93"/>
        <p:cNvGrpSpPr/>
        <p:nvPr/>
      </p:nvGrpSpPr>
      <p:grpSpPr>
        <a:xfrm>
          <a:off x="0" y="0"/>
          <a:ext cx="0" cy="0"/>
          <a:chOff x="0" y="0"/>
          <a:chExt cx="0" cy="0"/>
        </a:xfrm>
      </p:grpSpPr>
      <p:sp>
        <p:nvSpPr>
          <p:cNvPr id="94" name="Shape 94"/>
          <p:cNvSpPr txBox="1"/>
          <p:nvPr>
            <p:ph type="title"/>
          </p:nvPr>
        </p:nvSpPr>
        <p:spPr>
          <a:xfrm>
            <a:off x="457200" y="205978"/>
            <a:ext cx="8229600" cy="857400"/>
          </a:xfrm>
          <a:prstGeom prst="rect">
            <a:avLst/>
          </a:prstGeom>
        </p:spPr>
        <p:txBody>
          <a:bodyPr anchorCtr="0" anchor="b" bIns="91425" lIns="91425" rIns="91425" tIns="91425">
            <a:noAutofit/>
          </a:bodyPr>
          <a:lstStyle/>
          <a:p>
            <a:pPr>
              <a:spcBef>
                <a:spcPts val="0"/>
              </a:spcBef>
              <a:buNone/>
            </a:pPr>
            <a:r>
              <a:rPr lang="en"/>
              <a:t>Introduction</a:t>
            </a:r>
          </a:p>
        </p:txBody>
      </p:sp>
      <p:sp>
        <p:nvSpPr>
          <p:cNvPr id="95" name="Shape 95"/>
          <p:cNvSpPr txBox="1"/>
          <p:nvPr>
            <p:ph idx="1" type="body"/>
          </p:nvPr>
        </p:nvSpPr>
        <p:spPr>
          <a:xfrm>
            <a:off x="457200" y="1200150"/>
            <a:ext cx="8229600" cy="3725699"/>
          </a:xfrm>
          <a:prstGeom prst="rect">
            <a:avLst/>
          </a:prstGeom>
        </p:spPr>
        <p:txBody>
          <a:bodyPr anchorCtr="0" anchor="t" bIns="91425" lIns="91425" rIns="91425" tIns="91425">
            <a:noAutofit/>
          </a:bodyPr>
          <a:lstStyle/>
          <a:p>
            <a:pPr indent="-381000" lvl="0" marL="457200" rtl="0">
              <a:spcBef>
                <a:spcPts val="0"/>
              </a:spcBef>
              <a:buClr>
                <a:srgbClr val="000000"/>
              </a:buClr>
              <a:buSzPct val="100000"/>
              <a:buFont typeface="Arial"/>
              <a:buChar char="●"/>
            </a:pPr>
            <a:r>
              <a:rPr lang="en" sz="2400">
                <a:solidFill>
                  <a:srgbClr val="000000"/>
                </a:solidFill>
              </a:rPr>
              <a:t>Purpose and Use</a:t>
            </a:r>
          </a:p>
          <a:p>
            <a:pPr indent="-381000" lvl="0" marL="457200">
              <a:spcBef>
                <a:spcPts val="0"/>
              </a:spcBef>
              <a:buClr>
                <a:srgbClr val="000000"/>
              </a:buClr>
              <a:buSzPct val="100000"/>
              <a:buFont typeface="Arial"/>
              <a:buChar char="●"/>
            </a:pPr>
            <a:r>
              <a:rPr lang="en" sz="2400">
                <a:solidFill>
                  <a:srgbClr val="000000"/>
                </a:solidFill>
              </a:rPr>
              <a:t>Project Scope</a:t>
            </a:r>
          </a:p>
        </p:txBody>
      </p:sp>
      <p:sp>
        <p:nvSpPr>
          <p:cNvPr id="96" name="Shape 96"/>
          <p:cNvSpPr txBox="1"/>
          <p:nvPr>
            <p:ph idx="12" type="sldNum"/>
          </p:nvPr>
        </p:nvSpPr>
        <p:spPr>
          <a:xfrm>
            <a:off x="8556783" y="4749850"/>
            <a:ext cx="548699" cy="393600"/>
          </a:xfrm>
          <a:prstGeom prst="rect">
            <a:avLst/>
          </a:prstGeom>
        </p:spPr>
        <p:txBody>
          <a:bodyPr anchorCtr="0" anchor="ctr" bIns="91425" lIns="91425" rIns="91425" tIns="91425">
            <a:noAutofit/>
          </a:bodyPr>
          <a:lstStyle/>
          <a:p>
            <a:pPr>
              <a:spcBef>
                <a:spcPts val="0"/>
              </a:spcBef>
              <a:buNone/>
            </a:pPr>
            <a:fld id="{00000000-1234-1234-1234-123412341234}" type="slidenum">
              <a:rPr lang="en"/>
              <a:t>‹#›</a:t>
            </a:fld>
          </a:p>
        </p:txBody>
      </p:sp>
      <p:pic>
        <p:nvPicPr>
          <p:cNvPr id="97" name="Shape 97"/>
          <p:cNvPicPr preferRelativeResize="0"/>
          <p:nvPr/>
        </p:nvPicPr>
        <p:blipFill>
          <a:blip r:embed="rId3">
            <a:alphaModFix/>
          </a:blip>
          <a:stretch>
            <a:fillRect/>
          </a:stretch>
        </p:blipFill>
        <p:spPr>
          <a:xfrm>
            <a:off x="3609735" y="1364050"/>
            <a:ext cx="4265940" cy="3397888"/>
          </a:xfrm>
          <a:prstGeom prst="rect">
            <a:avLst/>
          </a:prstGeom>
          <a:noFill/>
          <a:ln>
            <a:noFill/>
          </a:ln>
        </p:spPr>
      </p:pic>
    </p:spTree>
  </p:cSld>
  <p:clrMapOvr>
    <a:masterClrMapping/>
  </p:clrMapOvr>
  <p:transition spd="slow">
    <p:cut/>
  </p:transition>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26" name="Shape 326"/>
        <p:cNvGrpSpPr/>
        <p:nvPr/>
      </p:nvGrpSpPr>
      <p:grpSpPr>
        <a:xfrm>
          <a:off x="0" y="0"/>
          <a:ext cx="0" cy="0"/>
          <a:chOff x="0" y="0"/>
          <a:chExt cx="0" cy="0"/>
        </a:xfrm>
      </p:grpSpPr>
      <p:sp>
        <p:nvSpPr>
          <p:cNvPr id="327" name="Shape 327"/>
          <p:cNvSpPr txBox="1"/>
          <p:nvPr>
            <p:ph type="title"/>
          </p:nvPr>
        </p:nvSpPr>
        <p:spPr>
          <a:xfrm>
            <a:off x="457200" y="205978"/>
            <a:ext cx="8229600" cy="857400"/>
          </a:xfrm>
          <a:prstGeom prst="rect">
            <a:avLst/>
          </a:prstGeom>
        </p:spPr>
        <p:txBody>
          <a:bodyPr anchorCtr="0" anchor="b" bIns="91425" lIns="91425" rIns="91425" tIns="91425">
            <a:noAutofit/>
          </a:bodyPr>
          <a:lstStyle/>
          <a:p>
            <a:pPr lvl="0" rtl="0">
              <a:spcBef>
                <a:spcPts val="0"/>
              </a:spcBef>
              <a:buNone/>
            </a:pPr>
            <a:r>
              <a:rPr lang="en"/>
              <a:t>PixelSense Super Layer Modules</a:t>
            </a:r>
          </a:p>
        </p:txBody>
      </p:sp>
      <p:sp>
        <p:nvSpPr>
          <p:cNvPr id="328" name="Shape 328"/>
          <p:cNvSpPr txBox="1"/>
          <p:nvPr>
            <p:ph idx="1" type="body"/>
          </p:nvPr>
        </p:nvSpPr>
        <p:spPr>
          <a:xfrm>
            <a:off x="457200" y="1200150"/>
            <a:ext cx="8229600" cy="3725699"/>
          </a:xfrm>
          <a:prstGeom prst="rect">
            <a:avLst/>
          </a:prstGeom>
        </p:spPr>
        <p:txBody>
          <a:bodyPr anchorCtr="0" anchor="t" bIns="91425" lIns="91425" rIns="91425" tIns="91425">
            <a:noAutofit/>
          </a:bodyPr>
          <a:lstStyle/>
          <a:p>
            <a:pPr indent="-381000" lvl="0" marL="457200" rtl="0">
              <a:spcBef>
                <a:spcPts val="0"/>
              </a:spcBef>
              <a:buClr>
                <a:srgbClr val="000000"/>
              </a:buClr>
              <a:buSzPct val="100000"/>
              <a:buFont typeface="Arial"/>
              <a:buChar char="●"/>
            </a:pPr>
            <a:r>
              <a:rPr lang="en" sz="2400">
                <a:solidFill>
                  <a:srgbClr val="000000"/>
                </a:solidFill>
              </a:rPr>
              <a:t>Data Processing Layer</a:t>
            </a:r>
          </a:p>
          <a:p>
            <a:pPr indent="-330200" lvl="1" marL="914400" rtl="0">
              <a:spcBef>
                <a:spcPts val="0"/>
              </a:spcBef>
              <a:buClr>
                <a:srgbClr val="000000"/>
              </a:buClr>
              <a:buSzPct val="100000"/>
              <a:buFont typeface="Courier New"/>
              <a:buChar char="o"/>
            </a:pPr>
            <a:r>
              <a:rPr lang="en" sz="1600">
                <a:solidFill>
                  <a:srgbClr val="000000"/>
                </a:solidFill>
              </a:rPr>
              <a:t>State updater</a:t>
            </a:r>
          </a:p>
        </p:txBody>
      </p:sp>
      <p:sp>
        <p:nvSpPr>
          <p:cNvPr id="329" name="Shape 329"/>
          <p:cNvSpPr txBox="1"/>
          <p:nvPr>
            <p:ph idx="12" type="sldNum"/>
          </p:nvPr>
        </p:nvSpPr>
        <p:spPr>
          <a:xfrm>
            <a:off x="8556783" y="4749850"/>
            <a:ext cx="548699"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
        <p:nvSpPr>
          <p:cNvPr id="330" name="Shape 330"/>
          <p:cNvSpPr txBox="1"/>
          <p:nvPr/>
        </p:nvSpPr>
        <p:spPr>
          <a:xfrm>
            <a:off x="457200" y="2264700"/>
            <a:ext cx="4801499" cy="1056600"/>
          </a:xfrm>
          <a:prstGeom prst="rect">
            <a:avLst/>
          </a:prstGeom>
          <a:noFill/>
          <a:ln>
            <a:noFill/>
          </a:ln>
        </p:spPr>
        <p:txBody>
          <a:bodyPr anchorCtr="0" anchor="ctr" bIns="91425" lIns="91425" rIns="91425" tIns="91425">
            <a:noAutofit/>
          </a:bodyPr>
          <a:lstStyle/>
          <a:p>
            <a:pPr indent="0" lvl="0" marL="457200" rtl="0">
              <a:lnSpc>
                <a:spcPct val="115000"/>
              </a:lnSpc>
              <a:spcBef>
                <a:spcPts val="0"/>
              </a:spcBef>
              <a:buNone/>
            </a:pPr>
            <a:r>
              <a:rPr b="1" lang="en">
                <a:solidFill>
                  <a:schemeClr val="dk1"/>
                </a:solidFill>
                <a:latin typeface="Times New Roman"/>
                <a:ea typeface="Times New Roman"/>
                <a:cs typeface="Times New Roman"/>
                <a:sym typeface="Times New Roman"/>
              </a:rPr>
              <a:t>Prologue: </a:t>
            </a:r>
            <a:r>
              <a:rPr lang="en">
                <a:solidFill>
                  <a:schemeClr val="dk1"/>
                </a:solidFill>
                <a:latin typeface="Times New Roman"/>
                <a:ea typeface="Times New Roman"/>
                <a:cs typeface="Times New Roman"/>
                <a:sym typeface="Times New Roman"/>
              </a:rPr>
              <a:t>This module updates the state of input from the data analyzer, and makes it ready for the transfer controller to forward it to SDK layer. Data passed to this module is computational and no graphics are involved.</a:t>
            </a:r>
            <a:r>
              <a:rPr b="1" lang="en">
                <a:solidFill>
                  <a:schemeClr val="dk1"/>
                </a:solidFill>
                <a:latin typeface="Times New Roman"/>
                <a:ea typeface="Times New Roman"/>
                <a:cs typeface="Times New Roman"/>
                <a:sym typeface="Times New Roman"/>
              </a:rPr>
              <a:t> </a:t>
            </a:r>
            <a:r>
              <a:rPr lang="en">
                <a:solidFill>
                  <a:schemeClr val="dk1"/>
                </a:solidFill>
                <a:latin typeface="Times New Roman"/>
                <a:ea typeface="Times New Roman"/>
                <a:cs typeface="Times New Roman"/>
                <a:sym typeface="Times New Roman"/>
              </a:rPr>
              <a:t> </a:t>
            </a:r>
          </a:p>
          <a:p>
            <a:pPr indent="0" lvl="0" marL="177800" rtl="0">
              <a:lnSpc>
                <a:spcPct val="115000"/>
              </a:lnSpc>
              <a:spcBef>
                <a:spcPts val="0"/>
              </a:spcBef>
              <a:buNone/>
            </a:pPr>
            <a:r>
              <a:t/>
            </a:r>
            <a:endParaRPr>
              <a:solidFill>
                <a:schemeClr val="dk1"/>
              </a:solidFill>
              <a:latin typeface="Times New Roman"/>
              <a:ea typeface="Times New Roman"/>
              <a:cs typeface="Times New Roman"/>
              <a:sym typeface="Times New Roman"/>
            </a:endParaRPr>
          </a:p>
        </p:txBody>
      </p:sp>
      <p:pic>
        <p:nvPicPr>
          <p:cNvPr id="331" name="Shape 331"/>
          <p:cNvPicPr preferRelativeResize="0"/>
          <p:nvPr/>
        </p:nvPicPr>
        <p:blipFill>
          <a:blip r:embed="rId3">
            <a:alphaModFix/>
          </a:blip>
          <a:stretch>
            <a:fillRect/>
          </a:stretch>
        </p:blipFill>
        <p:spPr>
          <a:xfrm>
            <a:off x="5149805" y="1478999"/>
            <a:ext cx="3536994" cy="3270850"/>
          </a:xfrm>
          <a:prstGeom prst="rect">
            <a:avLst/>
          </a:prstGeom>
          <a:noFill/>
          <a:ln>
            <a:noFill/>
          </a:ln>
        </p:spPr>
      </p:pic>
      <p:pic>
        <p:nvPicPr>
          <p:cNvPr id="332" name="Shape 332"/>
          <p:cNvPicPr preferRelativeResize="0"/>
          <p:nvPr/>
        </p:nvPicPr>
        <p:blipFill>
          <a:blip r:embed="rId4">
            <a:alphaModFix/>
          </a:blip>
          <a:stretch>
            <a:fillRect/>
          </a:stretch>
        </p:blipFill>
        <p:spPr>
          <a:xfrm>
            <a:off x="165250" y="3865734"/>
            <a:ext cx="4984550" cy="950515"/>
          </a:xfrm>
          <a:prstGeom prst="rect">
            <a:avLst/>
          </a:prstGeom>
          <a:noFill/>
          <a:ln>
            <a:noFill/>
          </a:ln>
        </p:spPr>
      </p:pic>
    </p:spTree>
  </p:cSld>
  <p:clrMapOvr>
    <a:masterClrMapping/>
  </p:clrMapOvr>
  <p:transition spd="slow">
    <p:cut/>
  </p:transition>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36" name="Shape 336"/>
        <p:cNvGrpSpPr/>
        <p:nvPr/>
      </p:nvGrpSpPr>
      <p:grpSpPr>
        <a:xfrm>
          <a:off x="0" y="0"/>
          <a:ext cx="0" cy="0"/>
          <a:chOff x="0" y="0"/>
          <a:chExt cx="0" cy="0"/>
        </a:xfrm>
      </p:grpSpPr>
      <p:sp>
        <p:nvSpPr>
          <p:cNvPr id="337" name="Shape 337"/>
          <p:cNvSpPr txBox="1"/>
          <p:nvPr>
            <p:ph type="title"/>
          </p:nvPr>
        </p:nvSpPr>
        <p:spPr>
          <a:xfrm>
            <a:off x="457200" y="205978"/>
            <a:ext cx="8229600" cy="857400"/>
          </a:xfrm>
          <a:prstGeom prst="rect">
            <a:avLst/>
          </a:prstGeom>
        </p:spPr>
        <p:txBody>
          <a:bodyPr anchorCtr="0" anchor="b" bIns="91425" lIns="91425" rIns="91425" tIns="91425">
            <a:noAutofit/>
          </a:bodyPr>
          <a:lstStyle/>
          <a:p>
            <a:pPr lvl="0" rtl="0">
              <a:spcBef>
                <a:spcPts val="0"/>
              </a:spcBef>
              <a:buNone/>
            </a:pPr>
            <a:r>
              <a:rPr lang="en"/>
              <a:t>PixelSense Super Layer Modules</a:t>
            </a:r>
          </a:p>
        </p:txBody>
      </p:sp>
      <p:sp>
        <p:nvSpPr>
          <p:cNvPr id="338" name="Shape 338"/>
          <p:cNvSpPr txBox="1"/>
          <p:nvPr>
            <p:ph idx="1" type="body"/>
          </p:nvPr>
        </p:nvSpPr>
        <p:spPr>
          <a:xfrm>
            <a:off x="457200" y="1200150"/>
            <a:ext cx="8229600" cy="3725699"/>
          </a:xfrm>
          <a:prstGeom prst="rect">
            <a:avLst/>
          </a:prstGeom>
        </p:spPr>
        <p:txBody>
          <a:bodyPr anchorCtr="0" anchor="t" bIns="91425" lIns="91425" rIns="91425" tIns="91425">
            <a:noAutofit/>
          </a:bodyPr>
          <a:lstStyle/>
          <a:p>
            <a:pPr indent="-381000" lvl="0" marL="457200" rtl="0">
              <a:spcBef>
                <a:spcPts val="0"/>
              </a:spcBef>
              <a:buClr>
                <a:srgbClr val="000000"/>
              </a:buClr>
              <a:buSzPct val="100000"/>
              <a:buFont typeface="Arial"/>
              <a:buChar char="●"/>
            </a:pPr>
            <a:r>
              <a:rPr lang="en" sz="2400">
                <a:solidFill>
                  <a:srgbClr val="000000"/>
                </a:solidFill>
              </a:rPr>
              <a:t>Data Processing Layer</a:t>
            </a:r>
          </a:p>
          <a:p>
            <a:pPr indent="-330200" lvl="1" marL="914400" rtl="0">
              <a:spcBef>
                <a:spcPts val="0"/>
              </a:spcBef>
              <a:buClr>
                <a:srgbClr val="000000"/>
              </a:buClr>
              <a:buSzPct val="100000"/>
              <a:buFont typeface="Courier New"/>
              <a:buChar char="o"/>
            </a:pPr>
            <a:r>
              <a:rPr lang="en" sz="1600">
                <a:solidFill>
                  <a:srgbClr val="000000"/>
                </a:solidFill>
              </a:rPr>
              <a:t>Transfer Controller</a:t>
            </a:r>
          </a:p>
        </p:txBody>
      </p:sp>
      <p:sp>
        <p:nvSpPr>
          <p:cNvPr id="339" name="Shape 339"/>
          <p:cNvSpPr txBox="1"/>
          <p:nvPr>
            <p:ph idx="12" type="sldNum"/>
          </p:nvPr>
        </p:nvSpPr>
        <p:spPr>
          <a:xfrm>
            <a:off x="8556783" y="4749850"/>
            <a:ext cx="548699"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
        <p:nvSpPr>
          <p:cNvPr id="340" name="Shape 340"/>
          <p:cNvSpPr txBox="1"/>
          <p:nvPr/>
        </p:nvSpPr>
        <p:spPr>
          <a:xfrm>
            <a:off x="457200" y="2264700"/>
            <a:ext cx="5115599" cy="1056600"/>
          </a:xfrm>
          <a:prstGeom prst="rect">
            <a:avLst/>
          </a:prstGeom>
          <a:noFill/>
          <a:ln>
            <a:noFill/>
          </a:ln>
        </p:spPr>
        <p:txBody>
          <a:bodyPr anchorCtr="0" anchor="ctr" bIns="91425" lIns="91425" rIns="91425" tIns="91425">
            <a:noAutofit/>
          </a:bodyPr>
          <a:lstStyle/>
          <a:p>
            <a:pPr indent="0" lvl="0" marL="457200" rtl="0">
              <a:lnSpc>
                <a:spcPct val="115000"/>
              </a:lnSpc>
              <a:spcBef>
                <a:spcPts val="0"/>
              </a:spcBef>
              <a:buNone/>
            </a:pPr>
            <a:r>
              <a:rPr b="1" lang="en">
                <a:solidFill>
                  <a:schemeClr val="dk1"/>
                </a:solidFill>
                <a:latin typeface="Times New Roman"/>
                <a:ea typeface="Times New Roman"/>
                <a:cs typeface="Times New Roman"/>
                <a:sym typeface="Times New Roman"/>
              </a:rPr>
              <a:t>Prologue: </a:t>
            </a:r>
            <a:r>
              <a:rPr lang="en">
                <a:solidFill>
                  <a:schemeClr val="dk1"/>
                </a:solidFill>
                <a:latin typeface="Times New Roman"/>
                <a:ea typeface="Times New Roman"/>
                <a:cs typeface="Times New Roman"/>
                <a:sym typeface="Times New Roman"/>
              </a:rPr>
              <a:t>This module is responsible for transferring computational data to the AMD Graphic Bus inside SDK layer. This module also accepts the data coming from Lynx device and forwards it to State Updater for processing. </a:t>
            </a:r>
          </a:p>
          <a:p>
            <a:pPr indent="0" lvl="0" marL="177800" rtl="0">
              <a:lnSpc>
                <a:spcPct val="115000"/>
              </a:lnSpc>
              <a:spcBef>
                <a:spcPts val="0"/>
              </a:spcBef>
              <a:buNone/>
            </a:pPr>
            <a:r>
              <a:t/>
            </a:r>
            <a:endParaRPr>
              <a:solidFill>
                <a:schemeClr val="dk1"/>
              </a:solidFill>
              <a:latin typeface="Times New Roman"/>
              <a:ea typeface="Times New Roman"/>
              <a:cs typeface="Times New Roman"/>
              <a:sym typeface="Times New Roman"/>
            </a:endParaRPr>
          </a:p>
        </p:txBody>
      </p:sp>
      <p:pic>
        <p:nvPicPr>
          <p:cNvPr id="341" name="Shape 341"/>
          <p:cNvPicPr preferRelativeResize="0"/>
          <p:nvPr/>
        </p:nvPicPr>
        <p:blipFill>
          <a:blip r:embed="rId3">
            <a:alphaModFix/>
          </a:blip>
          <a:stretch>
            <a:fillRect/>
          </a:stretch>
        </p:blipFill>
        <p:spPr>
          <a:xfrm>
            <a:off x="5572800" y="1476425"/>
            <a:ext cx="3532675" cy="2633144"/>
          </a:xfrm>
          <a:prstGeom prst="rect">
            <a:avLst/>
          </a:prstGeom>
          <a:noFill/>
          <a:ln>
            <a:noFill/>
          </a:ln>
        </p:spPr>
      </p:pic>
      <p:pic>
        <p:nvPicPr>
          <p:cNvPr id="342" name="Shape 342"/>
          <p:cNvPicPr preferRelativeResize="0"/>
          <p:nvPr/>
        </p:nvPicPr>
        <p:blipFill>
          <a:blip r:embed="rId4">
            <a:alphaModFix/>
          </a:blip>
          <a:stretch>
            <a:fillRect/>
          </a:stretch>
        </p:blipFill>
        <p:spPr>
          <a:xfrm>
            <a:off x="217075" y="3892450"/>
            <a:ext cx="5355726" cy="857399"/>
          </a:xfrm>
          <a:prstGeom prst="rect">
            <a:avLst/>
          </a:prstGeom>
          <a:noFill/>
          <a:ln>
            <a:noFill/>
          </a:ln>
        </p:spPr>
      </p:pic>
    </p:spTree>
  </p:cSld>
  <p:clrMapOvr>
    <a:masterClrMapping/>
  </p:clrMapOvr>
  <p:transition spd="slow">
    <p:cut/>
  </p:transition>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46" name="Shape 346"/>
        <p:cNvGrpSpPr/>
        <p:nvPr/>
      </p:nvGrpSpPr>
      <p:grpSpPr>
        <a:xfrm>
          <a:off x="0" y="0"/>
          <a:ext cx="0" cy="0"/>
          <a:chOff x="0" y="0"/>
          <a:chExt cx="0" cy="0"/>
        </a:xfrm>
      </p:grpSpPr>
      <p:sp>
        <p:nvSpPr>
          <p:cNvPr id="347" name="Shape 347"/>
          <p:cNvSpPr txBox="1"/>
          <p:nvPr>
            <p:ph type="title"/>
          </p:nvPr>
        </p:nvSpPr>
        <p:spPr>
          <a:xfrm>
            <a:off x="457200" y="205978"/>
            <a:ext cx="8229600" cy="857400"/>
          </a:xfrm>
          <a:prstGeom prst="rect">
            <a:avLst/>
          </a:prstGeom>
        </p:spPr>
        <p:txBody>
          <a:bodyPr anchorCtr="0" anchor="b" bIns="91425" lIns="91425" rIns="91425" tIns="91425">
            <a:noAutofit/>
          </a:bodyPr>
          <a:lstStyle/>
          <a:p>
            <a:pPr lvl="0" rtl="0">
              <a:spcBef>
                <a:spcPts val="0"/>
              </a:spcBef>
              <a:buNone/>
            </a:pPr>
            <a:r>
              <a:rPr lang="en"/>
              <a:t>Transfer Super Layer Modules</a:t>
            </a:r>
          </a:p>
        </p:txBody>
      </p:sp>
      <p:sp>
        <p:nvSpPr>
          <p:cNvPr id="348" name="Shape 348"/>
          <p:cNvSpPr txBox="1"/>
          <p:nvPr>
            <p:ph idx="1" type="body"/>
          </p:nvPr>
        </p:nvSpPr>
        <p:spPr>
          <a:xfrm>
            <a:off x="457200" y="1200150"/>
            <a:ext cx="8229600" cy="3725699"/>
          </a:xfrm>
          <a:prstGeom prst="rect">
            <a:avLst/>
          </a:prstGeom>
        </p:spPr>
        <p:txBody>
          <a:bodyPr anchorCtr="0" anchor="t" bIns="91425" lIns="91425" rIns="91425" tIns="91425">
            <a:noAutofit/>
          </a:bodyPr>
          <a:lstStyle/>
          <a:p>
            <a:pPr indent="-381000" lvl="0" marL="457200" rtl="0">
              <a:spcBef>
                <a:spcPts val="0"/>
              </a:spcBef>
              <a:buClr>
                <a:srgbClr val="000000"/>
              </a:buClr>
              <a:buSzPct val="100000"/>
              <a:buFont typeface="Arial"/>
              <a:buChar char="●"/>
            </a:pPr>
            <a:r>
              <a:rPr lang="en" sz="2400">
                <a:solidFill>
                  <a:srgbClr val="000000"/>
                </a:solidFill>
              </a:rPr>
              <a:t>SDK Layer</a:t>
            </a:r>
          </a:p>
          <a:p>
            <a:pPr indent="-330200" lvl="1" marL="914400" rtl="0">
              <a:spcBef>
                <a:spcPts val="0"/>
              </a:spcBef>
              <a:buClr>
                <a:srgbClr val="000000"/>
              </a:buClr>
              <a:buSzPct val="100000"/>
              <a:buFont typeface="Courier New"/>
              <a:buChar char="o"/>
            </a:pPr>
            <a:r>
              <a:rPr lang="en" sz="1600">
                <a:solidFill>
                  <a:srgbClr val="000000"/>
                </a:solidFill>
              </a:rPr>
              <a:t>Graphics Transfer Module</a:t>
            </a:r>
          </a:p>
        </p:txBody>
      </p:sp>
      <p:sp>
        <p:nvSpPr>
          <p:cNvPr id="349" name="Shape 349"/>
          <p:cNvSpPr txBox="1"/>
          <p:nvPr>
            <p:ph idx="12" type="sldNum"/>
          </p:nvPr>
        </p:nvSpPr>
        <p:spPr>
          <a:xfrm>
            <a:off x="8556783" y="4749850"/>
            <a:ext cx="548699"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
        <p:nvSpPr>
          <p:cNvPr id="350" name="Shape 350"/>
          <p:cNvSpPr txBox="1"/>
          <p:nvPr/>
        </p:nvSpPr>
        <p:spPr>
          <a:xfrm>
            <a:off x="-157850" y="1558750"/>
            <a:ext cx="5529899" cy="2436900"/>
          </a:xfrm>
          <a:prstGeom prst="rect">
            <a:avLst/>
          </a:prstGeom>
          <a:noFill/>
          <a:ln>
            <a:noFill/>
          </a:ln>
        </p:spPr>
        <p:txBody>
          <a:bodyPr anchorCtr="0" anchor="ctr" bIns="91425" lIns="91425" rIns="91425" tIns="91425">
            <a:noAutofit/>
          </a:bodyPr>
          <a:lstStyle/>
          <a:p>
            <a:pPr indent="0" lvl="0" marL="635000" rtl="0">
              <a:lnSpc>
                <a:spcPct val="115000"/>
              </a:lnSpc>
              <a:spcBef>
                <a:spcPts val="0"/>
              </a:spcBef>
              <a:buNone/>
            </a:pPr>
            <a:r>
              <a:rPr b="1" lang="en">
                <a:solidFill>
                  <a:schemeClr val="dk1"/>
                </a:solidFill>
                <a:latin typeface="Times New Roman"/>
                <a:ea typeface="Times New Roman"/>
                <a:cs typeface="Times New Roman"/>
                <a:sym typeface="Times New Roman"/>
              </a:rPr>
              <a:t>Prologue:</a:t>
            </a:r>
            <a:r>
              <a:rPr lang="en">
                <a:solidFill>
                  <a:schemeClr val="dk1"/>
                </a:solidFill>
                <a:latin typeface="Times New Roman"/>
                <a:ea typeface="Times New Roman"/>
                <a:cs typeface="Times New Roman"/>
                <a:sym typeface="Times New Roman"/>
              </a:rPr>
              <a:t> The Graphics Transfer Module will listen for data from the CPU and pass that data to the Graphics processor to be converted to graphical arrays.  The transfer module will also transfers data the other way and listens for touch and Infrared input from the graphics processor and transfers it to the CPU for further processing.</a:t>
            </a:r>
          </a:p>
        </p:txBody>
      </p:sp>
      <p:pic>
        <p:nvPicPr>
          <p:cNvPr id="351" name="Shape 351"/>
          <p:cNvPicPr preferRelativeResize="0"/>
          <p:nvPr/>
        </p:nvPicPr>
        <p:blipFill>
          <a:blip r:embed="rId3">
            <a:alphaModFix/>
          </a:blip>
          <a:stretch>
            <a:fillRect/>
          </a:stretch>
        </p:blipFill>
        <p:spPr>
          <a:xfrm>
            <a:off x="421350" y="3537250"/>
            <a:ext cx="4464425" cy="1354675"/>
          </a:xfrm>
          <a:prstGeom prst="rect">
            <a:avLst/>
          </a:prstGeom>
          <a:noFill/>
          <a:ln>
            <a:noFill/>
          </a:ln>
        </p:spPr>
      </p:pic>
      <p:pic>
        <p:nvPicPr>
          <p:cNvPr id="352" name="Shape 352"/>
          <p:cNvPicPr preferRelativeResize="0"/>
          <p:nvPr/>
        </p:nvPicPr>
        <p:blipFill>
          <a:blip r:embed="rId4">
            <a:alphaModFix/>
          </a:blip>
          <a:stretch>
            <a:fillRect/>
          </a:stretch>
        </p:blipFill>
        <p:spPr>
          <a:xfrm>
            <a:off x="5372050" y="1485851"/>
            <a:ext cx="3398049" cy="2465999"/>
          </a:xfrm>
          <a:prstGeom prst="rect">
            <a:avLst/>
          </a:prstGeom>
          <a:noFill/>
          <a:ln>
            <a:noFill/>
          </a:ln>
        </p:spPr>
      </p:pic>
    </p:spTree>
  </p:cSld>
  <p:clrMapOvr>
    <a:masterClrMapping/>
  </p:clrMapOvr>
  <p:transition spd="slow">
    <p:cut/>
  </p:transition>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56" name="Shape 356"/>
        <p:cNvGrpSpPr/>
        <p:nvPr/>
      </p:nvGrpSpPr>
      <p:grpSpPr>
        <a:xfrm>
          <a:off x="0" y="0"/>
          <a:ext cx="0" cy="0"/>
          <a:chOff x="0" y="0"/>
          <a:chExt cx="0" cy="0"/>
        </a:xfrm>
      </p:grpSpPr>
      <p:sp>
        <p:nvSpPr>
          <p:cNvPr id="357" name="Shape 357"/>
          <p:cNvSpPr txBox="1"/>
          <p:nvPr>
            <p:ph type="title"/>
          </p:nvPr>
        </p:nvSpPr>
        <p:spPr>
          <a:xfrm>
            <a:off x="457200" y="205978"/>
            <a:ext cx="8229600" cy="857400"/>
          </a:xfrm>
          <a:prstGeom prst="rect">
            <a:avLst/>
          </a:prstGeom>
        </p:spPr>
        <p:txBody>
          <a:bodyPr anchorCtr="0" anchor="b" bIns="91425" lIns="91425" rIns="91425" tIns="91425">
            <a:noAutofit/>
          </a:bodyPr>
          <a:lstStyle/>
          <a:p>
            <a:pPr lvl="0" rtl="0">
              <a:spcBef>
                <a:spcPts val="0"/>
              </a:spcBef>
              <a:buNone/>
            </a:pPr>
            <a:r>
              <a:rPr lang="en"/>
              <a:t>Transfer Super Layer Modules</a:t>
            </a:r>
          </a:p>
        </p:txBody>
      </p:sp>
      <p:sp>
        <p:nvSpPr>
          <p:cNvPr id="358" name="Shape 358"/>
          <p:cNvSpPr txBox="1"/>
          <p:nvPr>
            <p:ph idx="1" type="body"/>
          </p:nvPr>
        </p:nvSpPr>
        <p:spPr>
          <a:xfrm>
            <a:off x="457200" y="1200150"/>
            <a:ext cx="8229600" cy="3725699"/>
          </a:xfrm>
          <a:prstGeom prst="rect">
            <a:avLst/>
          </a:prstGeom>
        </p:spPr>
        <p:txBody>
          <a:bodyPr anchorCtr="0" anchor="t" bIns="91425" lIns="91425" rIns="91425" tIns="91425">
            <a:noAutofit/>
          </a:bodyPr>
          <a:lstStyle/>
          <a:p>
            <a:pPr indent="-381000" lvl="0" marL="457200" rtl="0">
              <a:spcBef>
                <a:spcPts val="0"/>
              </a:spcBef>
              <a:buClr>
                <a:srgbClr val="000000"/>
              </a:buClr>
              <a:buSzPct val="100000"/>
              <a:buFont typeface="Arial"/>
              <a:buChar char="●"/>
            </a:pPr>
            <a:r>
              <a:rPr lang="en" sz="2400">
                <a:solidFill>
                  <a:srgbClr val="000000"/>
                </a:solidFill>
              </a:rPr>
              <a:t>SDK Layer</a:t>
            </a:r>
          </a:p>
          <a:p>
            <a:pPr indent="-330200" lvl="1" marL="914400" rtl="0">
              <a:spcBef>
                <a:spcPts val="0"/>
              </a:spcBef>
              <a:buClr>
                <a:srgbClr val="000000"/>
              </a:buClr>
              <a:buSzPct val="100000"/>
              <a:buFont typeface="Courier New"/>
              <a:buChar char="o"/>
            </a:pPr>
            <a:r>
              <a:rPr lang="en" sz="1600">
                <a:solidFill>
                  <a:srgbClr val="000000"/>
                </a:solidFill>
              </a:rPr>
              <a:t>Data Converter</a:t>
            </a:r>
          </a:p>
        </p:txBody>
      </p:sp>
      <p:sp>
        <p:nvSpPr>
          <p:cNvPr id="359" name="Shape 359"/>
          <p:cNvSpPr txBox="1"/>
          <p:nvPr>
            <p:ph idx="12" type="sldNum"/>
          </p:nvPr>
        </p:nvSpPr>
        <p:spPr>
          <a:xfrm>
            <a:off x="8556783" y="4749850"/>
            <a:ext cx="548699"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
        <p:nvSpPr>
          <p:cNvPr id="360" name="Shape 360"/>
          <p:cNvSpPr txBox="1"/>
          <p:nvPr/>
        </p:nvSpPr>
        <p:spPr>
          <a:xfrm>
            <a:off x="-157850" y="1667325"/>
            <a:ext cx="5529899" cy="2313299"/>
          </a:xfrm>
          <a:prstGeom prst="rect">
            <a:avLst/>
          </a:prstGeom>
          <a:noFill/>
          <a:ln>
            <a:noFill/>
          </a:ln>
        </p:spPr>
        <p:txBody>
          <a:bodyPr anchorCtr="0" anchor="ctr" bIns="91425" lIns="91425" rIns="91425" tIns="91425">
            <a:noAutofit/>
          </a:bodyPr>
          <a:lstStyle/>
          <a:p>
            <a:pPr indent="0" lvl="0" marL="635000" rtl="0">
              <a:lnSpc>
                <a:spcPct val="115000"/>
              </a:lnSpc>
              <a:spcBef>
                <a:spcPts val="0"/>
              </a:spcBef>
              <a:buNone/>
            </a:pPr>
            <a:r>
              <a:rPr b="1" lang="en">
                <a:solidFill>
                  <a:schemeClr val="dk1"/>
                </a:solidFill>
                <a:latin typeface="Times New Roman"/>
                <a:ea typeface="Times New Roman"/>
                <a:cs typeface="Times New Roman"/>
                <a:sym typeface="Times New Roman"/>
              </a:rPr>
              <a:t>Prologue:</a:t>
            </a:r>
            <a:r>
              <a:rPr lang="en">
                <a:solidFill>
                  <a:schemeClr val="dk1"/>
                </a:solidFill>
                <a:latin typeface="Times New Roman"/>
                <a:ea typeface="Times New Roman"/>
                <a:cs typeface="Times New Roman"/>
                <a:sym typeface="Times New Roman"/>
              </a:rPr>
              <a:t> The Data converter will listen for from the Graphics Bus and convert it into graphical information such as pixel location and pixel values (pixel flashing).  The data converter also converts the detected information from the infrared sensors and detects the state (received or not) of those certain locations that we predefine.</a:t>
            </a:r>
          </a:p>
        </p:txBody>
      </p:sp>
      <p:pic>
        <p:nvPicPr>
          <p:cNvPr id="361" name="Shape 361"/>
          <p:cNvPicPr preferRelativeResize="0"/>
          <p:nvPr/>
        </p:nvPicPr>
        <p:blipFill>
          <a:blip r:embed="rId3">
            <a:alphaModFix/>
          </a:blip>
          <a:stretch>
            <a:fillRect/>
          </a:stretch>
        </p:blipFill>
        <p:spPr>
          <a:xfrm>
            <a:off x="457200" y="3528775"/>
            <a:ext cx="5050499" cy="1397074"/>
          </a:xfrm>
          <a:prstGeom prst="rect">
            <a:avLst/>
          </a:prstGeom>
          <a:noFill/>
          <a:ln>
            <a:noFill/>
          </a:ln>
        </p:spPr>
      </p:pic>
      <p:pic>
        <p:nvPicPr>
          <p:cNvPr id="362" name="Shape 362"/>
          <p:cNvPicPr preferRelativeResize="0"/>
          <p:nvPr/>
        </p:nvPicPr>
        <p:blipFill>
          <a:blip r:embed="rId4">
            <a:alphaModFix/>
          </a:blip>
          <a:stretch>
            <a:fillRect/>
          </a:stretch>
        </p:blipFill>
        <p:spPr>
          <a:xfrm>
            <a:off x="5940150" y="1358187"/>
            <a:ext cx="2164162" cy="3391662"/>
          </a:xfrm>
          <a:prstGeom prst="rect">
            <a:avLst/>
          </a:prstGeom>
          <a:noFill/>
          <a:ln>
            <a:noFill/>
          </a:ln>
        </p:spPr>
      </p:pic>
    </p:spTree>
  </p:cSld>
  <p:clrMapOvr>
    <a:masterClrMapping/>
  </p:clrMapOvr>
  <p:transition spd="slow">
    <p:cut/>
  </p:transition>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66" name="Shape 366"/>
        <p:cNvGrpSpPr/>
        <p:nvPr/>
      </p:nvGrpSpPr>
      <p:grpSpPr>
        <a:xfrm>
          <a:off x="0" y="0"/>
          <a:ext cx="0" cy="0"/>
          <a:chOff x="0" y="0"/>
          <a:chExt cx="0" cy="0"/>
        </a:xfrm>
      </p:grpSpPr>
      <p:sp>
        <p:nvSpPr>
          <p:cNvPr id="367" name="Shape 367"/>
          <p:cNvSpPr txBox="1"/>
          <p:nvPr>
            <p:ph type="title"/>
          </p:nvPr>
        </p:nvSpPr>
        <p:spPr>
          <a:xfrm>
            <a:off x="457200" y="205978"/>
            <a:ext cx="8229600" cy="857400"/>
          </a:xfrm>
          <a:prstGeom prst="rect">
            <a:avLst/>
          </a:prstGeom>
        </p:spPr>
        <p:txBody>
          <a:bodyPr anchorCtr="0" anchor="b" bIns="91425" lIns="91425" rIns="91425" tIns="91425">
            <a:noAutofit/>
          </a:bodyPr>
          <a:lstStyle/>
          <a:p>
            <a:pPr lvl="0" rtl="0">
              <a:spcBef>
                <a:spcPts val="0"/>
              </a:spcBef>
              <a:buNone/>
            </a:pPr>
            <a:r>
              <a:rPr lang="en"/>
              <a:t>Transfer Super Layer Modules</a:t>
            </a:r>
          </a:p>
        </p:txBody>
      </p:sp>
      <p:sp>
        <p:nvSpPr>
          <p:cNvPr id="368" name="Shape 368"/>
          <p:cNvSpPr txBox="1"/>
          <p:nvPr>
            <p:ph idx="1" type="body"/>
          </p:nvPr>
        </p:nvSpPr>
        <p:spPr>
          <a:xfrm>
            <a:off x="457200" y="1200150"/>
            <a:ext cx="8229600" cy="3725699"/>
          </a:xfrm>
          <a:prstGeom prst="rect">
            <a:avLst/>
          </a:prstGeom>
        </p:spPr>
        <p:txBody>
          <a:bodyPr anchorCtr="0" anchor="t" bIns="91425" lIns="91425" rIns="91425" tIns="91425">
            <a:noAutofit/>
          </a:bodyPr>
          <a:lstStyle/>
          <a:p>
            <a:pPr indent="-381000" lvl="0" marL="457200" rtl="0">
              <a:spcBef>
                <a:spcPts val="0"/>
              </a:spcBef>
              <a:buClr>
                <a:srgbClr val="000000"/>
              </a:buClr>
              <a:buSzPct val="100000"/>
              <a:buFont typeface="Arial"/>
              <a:buChar char="●"/>
            </a:pPr>
            <a:r>
              <a:rPr lang="en" sz="2400">
                <a:solidFill>
                  <a:srgbClr val="000000"/>
                </a:solidFill>
              </a:rPr>
              <a:t>SDK Layer</a:t>
            </a:r>
          </a:p>
          <a:p>
            <a:pPr indent="-330200" lvl="1" marL="914400" rtl="0">
              <a:spcBef>
                <a:spcPts val="0"/>
              </a:spcBef>
              <a:buClr>
                <a:srgbClr val="000000"/>
              </a:buClr>
              <a:buSzPct val="100000"/>
              <a:buFont typeface="Courier New"/>
              <a:buChar char="o"/>
            </a:pPr>
            <a:r>
              <a:rPr lang="en" sz="1600">
                <a:solidFill>
                  <a:srgbClr val="000000"/>
                </a:solidFill>
              </a:rPr>
              <a:t>USB Serial Connection Manager</a:t>
            </a:r>
          </a:p>
        </p:txBody>
      </p:sp>
      <p:sp>
        <p:nvSpPr>
          <p:cNvPr id="369" name="Shape 369"/>
          <p:cNvSpPr txBox="1"/>
          <p:nvPr>
            <p:ph idx="12" type="sldNum"/>
          </p:nvPr>
        </p:nvSpPr>
        <p:spPr>
          <a:xfrm>
            <a:off x="8556783" y="4749850"/>
            <a:ext cx="548699"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
        <p:nvSpPr>
          <p:cNvPr id="370" name="Shape 370"/>
          <p:cNvSpPr txBox="1"/>
          <p:nvPr/>
        </p:nvSpPr>
        <p:spPr>
          <a:xfrm>
            <a:off x="-157850" y="1667325"/>
            <a:ext cx="5529899" cy="2313299"/>
          </a:xfrm>
          <a:prstGeom prst="rect">
            <a:avLst/>
          </a:prstGeom>
          <a:noFill/>
          <a:ln>
            <a:noFill/>
          </a:ln>
        </p:spPr>
        <p:txBody>
          <a:bodyPr anchorCtr="0" anchor="ctr" bIns="91425" lIns="91425" rIns="91425" tIns="91425">
            <a:noAutofit/>
          </a:bodyPr>
          <a:lstStyle/>
          <a:p>
            <a:pPr indent="0" lvl="0" marL="635000" rtl="0">
              <a:lnSpc>
                <a:spcPct val="115000"/>
              </a:lnSpc>
              <a:spcBef>
                <a:spcPts val="0"/>
              </a:spcBef>
              <a:buNone/>
            </a:pPr>
            <a:r>
              <a:rPr b="1" lang="en">
                <a:solidFill>
                  <a:schemeClr val="dk1"/>
                </a:solidFill>
                <a:latin typeface="Times New Roman"/>
                <a:ea typeface="Times New Roman"/>
                <a:cs typeface="Times New Roman"/>
                <a:sym typeface="Times New Roman"/>
              </a:rPr>
              <a:t>Prologue:</a:t>
            </a:r>
            <a:r>
              <a:rPr lang="en">
                <a:solidFill>
                  <a:schemeClr val="dk1"/>
                </a:solidFill>
                <a:latin typeface="Times New Roman"/>
                <a:ea typeface="Times New Roman"/>
                <a:cs typeface="Times New Roman"/>
                <a:sym typeface="Times New Roman"/>
              </a:rPr>
              <a:t> The USB Serial Connection Manager will listen for data from the Android tablet and pass that data to the Arduino microprocessor to convert it into a sequence for transmission.  The Manager also transfers data the other way and listens for state changes from the phototransistor and passes it back to the Android Tablet.</a:t>
            </a:r>
          </a:p>
          <a:p>
            <a:pPr indent="0" lvl="0" marL="635000" rtl="0">
              <a:lnSpc>
                <a:spcPct val="115000"/>
              </a:lnSpc>
              <a:spcBef>
                <a:spcPts val="0"/>
              </a:spcBef>
              <a:buNone/>
            </a:pPr>
            <a:r>
              <a:t/>
            </a:r>
            <a:endParaRPr b="1">
              <a:solidFill>
                <a:schemeClr val="dk1"/>
              </a:solidFill>
              <a:latin typeface="Times New Roman"/>
              <a:ea typeface="Times New Roman"/>
              <a:cs typeface="Times New Roman"/>
              <a:sym typeface="Times New Roman"/>
            </a:endParaRPr>
          </a:p>
        </p:txBody>
      </p:sp>
      <p:pic>
        <p:nvPicPr>
          <p:cNvPr id="371" name="Shape 371"/>
          <p:cNvPicPr preferRelativeResize="0"/>
          <p:nvPr/>
        </p:nvPicPr>
        <p:blipFill>
          <a:blip r:embed="rId3">
            <a:alphaModFix/>
          </a:blip>
          <a:stretch>
            <a:fillRect/>
          </a:stretch>
        </p:blipFill>
        <p:spPr>
          <a:xfrm>
            <a:off x="5312250" y="1438725"/>
            <a:ext cx="3347663" cy="2194824"/>
          </a:xfrm>
          <a:prstGeom prst="rect">
            <a:avLst/>
          </a:prstGeom>
          <a:noFill/>
          <a:ln>
            <a:noFill/>
          </a:ln>
        </p:spPr>
      </p:pic>
      <p:pic>
        <p:nvPicPr>
          <p:cNvPr id="372" name="Shape 372"/>
          <p:cNvPicPr preferRelativeResize="0"/>
          <p:nvPr/>
        </p:nvPicPr>
        <p:blipFill>
          <a:blip r:embed="rId4">
            <a:alphaModFix/>
          </a:blip>
          <a:stretch>
            <a:fillRect/>
          </a:stretch>
        </p:blipFill>
        <p:spPr>
          <a:xfrm>
            <a:off x="382825" y="3457128"/>
            <a:ext cx="5005625" cy="1456871"/>
          </a:xfrm>
          <a:prstGeom prst="rect">
            <a:avLst/>
          </a:prstGeom>
          <a:noFill/>
          <a:ln>
            <a:noFill/>
          </a:ln>
        </p:spPr>
      </p:pic>
    </p:spTree>
  </p:cSld>
  <p:clrMapOvr>
    <a:masterClrMapping/>
  </p:clrMapOvr>
  <p:transition spd="slow">
    <p:cut/>
  </p:transition>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76" name="Shape 376"/>
        <p:cNvGrpSpPr/>
        <p:nvPr/>
      </p:nvGrpSpPr>
      <p:grpSpPr>
        <a:xfrm>
          <a:off x="0" y="0"/>
          <a:ext cx="0" cy="0"/>
          <a:chOff x="0" y="0"/>
          <a:chExt cx="0" cy="0"/>
        </a:xfrm>
      </p:grpSpPr>
      <p:sp>
        <p:nvSpPr>
          <p:cNvPr id="377" name="Shape 377"/>
          <p:cNvSpPr txBox="1"/>
          <p:nvPr>
            <p:ph type="title"/>
          </p:nvPr>
        </p:nvSpPr>
        <p:spPr>
          <a:xfrm>
            <a:off x="457200" y="205978"/>
            <a:ext cx="8229600" cy="857400"/>
          </a:xfrm>
          <a:prstGeom prst="rect">
            <a:avLst/>
          </a:prstGeom>
        </p:spPr>
        <p:txBody>
          <a:bodyPr anchorCtr="0" anchor="b" bIns="91425" lIns="91425" rIns="91425" tIns="91425">
            <a:noAutofit/>
          </a:bodyPr>
          <a:lstStyle/>
          <a:p>
            <a:pPr lvl="0" rtl="0">
              <a:spcBef>
                <a:spcPts val="0"/>
              </a:spcBef>
              <a:buNone/>
            </a:pPr>
            <a:r>
              <a:rPr lang="en"/>
              <a:t>Transfer Super Layer Modules</a:t>
            </a:r>
          </a:p>
        </p:txBody>
      </p:sp>
      <p:sp>
        <p:nvSpPr>
          <p:cNvPr id="378" name="Shape 378"/>
          <p:cNvSpPr txBox="1"/>
          <p:nvPr>
            <p:ph idx="1" type="body"/>
          </p:nvPr>
        </p:nvSpPr>
        <p:spPr>
          <a:xfrm>
            <a:off x="457200" y="1200150"/>
            <a:ext cx="8229600" cy="3725699"/>
          </a:xfrm>
          <a:prstGeom prst="rect">
            <a:avLst/>
          </a:prstGeom>
        </p:spPr>
        <p:txBody>
          <a:bodyPr anchorCtr="0" anchor="t" bIns="91425" lIns="91425" rIns="91425" tIns="91425">
            <a:noAutofit/>
          </a:bodyPr>
          <a:lstStyle/>
          <a:p>
            <a:pPr indent="-381000" lvl="0" marL="457200" rtl="0">
              <a:spcBef>
                <a:spcPts val="0"/>
              </a:spcBef>
              <a:buClr>
                <a:srgbClr val="000000"/>
              </a:buClr>
              <a:buSzPct val="100000"/>
              <a:buFont typeface="Arial"/>
              <a:buChar char="●"/>
            </a:pPr>
            <a:r>
              <a:rPr lang="en" sz="2400">
                <a:solidFill>
                  <a:srgbClr val="000000"/>
                </a:solidFill>
              </a:rPr>
              <a:t>SDK Layer</a:t>
            </a:r>
          </a:p>
          <a:p>
            <a:pPr indent="-330200" lvl="1" marL="914400" rtl="0">
              <a:spcBef>
                <a:spcPts val="0"/>
              </a:spcBef>
              <a:buClr>
                <a:srgbClr val="000000"/>
              </a:buClr>
              <a:buSzPct val="100000"/>
              <a:buFont typeface="Courier New"/>
              <a:buChar char="o"/>
            </a:pPr>
            <a:r>
              <a:rPr lang="en" sz="1600">
                <a:solidFill>
                  <a:srgbClr val="000000"/>
                </a:solidFill>
              </a:rPr>
              <a:t>Data Converter</a:t>
            </a:r>
          </a:p>
        </p:txBody>
      </p:sp>
      <p:sp>
        <p:nvSpPr>
          <p:cNvPr id="379" name="Shape 379"/>
          <p:cNvSpPr txBox="1"/>
          <p:nvPr>
            <p:ph idx="12" type="sldNum"/>
          </p:nvPr>
        </p:nvSpPr>
        <p:spPr>
          <a:xfrm>
            <a:off x="8556783" y="4749850"/>
            <a:ext cx="548699"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
        <p:nvSpPr>
          <p:cNvPr id="380" name="Shape 380"/>
          <p:cNvSpPr txBox="1"/>
          <p:nvPr/>
        </p:nvSpPr>
        <p:spPr>
          <a:xfrm>
            <a:off x="-157850" y="1667325"/>
            <a:ext cx="5529899" cy="2313299"/>
          </a:xfrm>
          <a:prstGeom prst="rect">
            <a:avLst/>
          </a:prstGeom>
          <a:noFill/>
          <a:ln>
            <a:noFill/>
          </a:ln>
        </p:spPr>
        <p:txBody>
          <a:bodyPr anchorCtr="0" anchor="ctr" bIns="91425" lIns="91425" rIns="91425" tIns="91425">
            <a:noAutofit/>
          </a:bodyPr>
          <a:lstStyle/>
          <a:p>
            <a:pPr indent="0" lvl="0" marL="635000" rtl="0">
              <a:lnSpc>
                <a:spcPct val="115000"/>
              </a:lnSpc>
              <a:spcBef>
                <a:spcPts val="0"/>
              </a:spcBef>
              <a:buNone/>
            </a:pPr>
            <a:r>
              <a:rPr b="1" lang="en">
                <a:solidFill>
                  <a:schemeClr val="dk1"/>
                </a:solidFill>
                <a:latin typeface="Times New Roman"/>
                <a:ea typeface="Times New Roman"/>
                <a:cs typeface="Times New Roman"/>
                <a:sym typeface="Times New Roman"/>
              </a:rPr>
              <a:t>Prologue: </a:t>
            </a:r>
            <a:r>
              <a:rPr lang="en">
                <a:solidFill>
                  <a:schemeClr val="dk1"/>
                </a:solidFill>
                <a:latin typeface="Times New Roman"/>
                <a:ea typeface="Times New Roman"/>
                <a:cs typeface="Times New Roman"/>
                <a:sym typeface="Times New Roman"/>
              </a:rPr>
              <a:t>The Data converter will listen for data from the USB Serial Connection Manager and convert it readable data.  The data converter also converts the detected information from the photo transistors and detects the state (received or not) of those certain locations that we predefine.</a:t>
            </a:r>
          </a:p>
          <a:p>
            <a:pPr indent="0" lvl="0" marL="635000" rtl="0">
              <a:lnSpc>
                <a:spcPct val="115000"/>
              </a:lnSpc>
              <a:spcBef>
                <a:spcPts val="0"/>
              </a:spcBef>
              <a:buNone/>
            </a:pPr>
            <a:r>
              <a:t/>
            </a:r>
            <a:endParaRPr b="1">
              <a:solidFill>
                <a:schemeClr val="dk1"/>
              </a:solidFill>
              <a:latin typeface="Times New Roman"/>
              <a:ea typeface="Times New Roman"/>
              <a:cs typeface="Times New Roman"/>
              <a:sym typeface="Times New Roman"/>
            </a:endParaRPr>
          </a:p>
          <a:p>
            <a:pPr indent="0" lvl="0" marL="635000" rtl="0">
              <a:lnSpc>
                <a:spcPct val="115000"/>
              </a:lnSpc>
              <a:spcBef>
                <a:spcPts val="0"/>
              </a:spcBef>
              <a:buNone/>
            </a:pPr>
            <a:r>
              <a:t/>
            </a:r>
            <a:endParaRPr b="1">
              <a:solidFill>
                <a:schemeClr val="dk1"/>
              </a:solidFill>
              <a:latin typeface="Times New Roman"/>
              <a:ea typeface="Times New Roman"/>
              <a:cs typeface="Times New Roman"/>
              <a:sym typeface="Times New Roman"/>
            </a:endParaRPr>
          </a:p>
        </p:txBody>
      </p:sp>
      <p:pic>
        <p:nvPicPr>
          <p:cNvPr id="381" name="Shape 381"/>
          <p:cNvPicPr preferRelativeResize="0"/>
          <p:nvPr/>
        </p:nvPicPr>
        <p:blipFill>
          <a:blip r:embed="rId3">
            <a:alphaModFix/>
          </a:blip>
          <a:stretch>
            <a:fillRect/>
          </a:stretch>
        </p:blipFill>
        <p:spPr>
          <a:xfrm>
            <a:off x="6019800" y="1393374"/>
            <a:ext cx="2493499" cy="3369849"/>
          </a:xfrm>
          <a:prstGeom prst="rect">
            <a:avLst/>
          </a:prstGeom>
          <a:noFill/>
          <a:ln>
            <a:noFill/>
          </a:ln>
        </p:spPr>
      </p:pic>
      <p:pic>
        <p:nvPicPr>
          <p:cNvPr id="382" name="Shape 382"/>
          <p:cNvPicPr preferRelativeResize="0"/>
          <p:nvPr/>
        </p:nvPicPr>
        <p:blipFill>
          <a:blip r:embed="rId4">
            <a:alphaModFix/>
          </a:blip>
          <a:stretch>
            <a:fillRect/>
          </a:stretch>
        </p:blipFill>
        <p:spPr>
          <a:xfrm>
            <a:off x="488575" y="3384175"/>
            <a:ext cx="5286175" cy="1428174"/>
          </a:xfrm>
          <a:prstGeom prst="rect">
            <a:avLst/>
          </a:prstGeom>
          <a:noFill/>
          <a:ln>
            <a:noFill/>
          </a:ln>
        </p:spPr>
      </p:pic>
    </p:spTree>
  </p:cSld>
  <p:clrMapOvr>
    <a:masterClrMapping/>
  </p:clrMapOvr>
  <p:transition spd="slow">
    <p:cut/>
  </p:transition>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86" name="Shape 386"/>
        <p:cNvGrpSpPr/>
        <p:nvPr/>
      </p:nvGrpSpPr>
      <p:grpSpPr>
        <a:xfrm>
          <a:off x="0" y="0"/>
          <a:ext cx="0" cy="0"/>
          <a:chOff x="0" y="0"/>
          <a:chExt cx="0" cy="0"/>
        </a:xfrm>
      </p:grpSpPr>
      <p:sp>
        <p:nvSpPr>
          <p:cNvPr id="387" name="Shape 387"/>
          <p:cNvSpPr txBox="1"/>
          <p:nvPr>
            <p:ph type="title"/>
          </p:nvPr>
        </p:nvSpPr>
        <p:spPr>
          <a:xfrm>
            <a:off x="457200" y="205978"/>
            <a:ext cx="8229600" cy="857400"/>
          </a:xfrm>
          <a:prstGeom prst="rect">
            <a:avLst/>
          </a:prstGeom>
        </p:spPr>
        <p:txBody>
          <a:bodyPr anchorCtr="0" anchor="b" bIns="91425" lIns="91425" rIns="91425" tIns="91425">
            <a:noAutofit/>
          </a:bodyPr>
          <a:lstStyle/>
          <a:p>
            <a:pPr lvl="0" rtl="0">
              <a:spcBef>
                <a:spcPts val="0"/>
              </a:spcBef>
              <a:buNone/>
            </a:pPr>
            <a:r>
              <a:rPr lang="en"/>
              <a:t>Transfer Super Layer Modules</a:t>
            </a:r>
          </a:p>
        </p:txBody>
      </p:sp>
      <p:sp>
        <p:nvSpPr>
          <p:cNvPr id="388" name="Shape 388"/>
          <p:cNvSpPr txBox="1"/>
          <p:nvPr>
            <p:ph idx="1" type="body"/>
          </p:nvPr>
        </p:nvSpPr>
        <p:spPr>
          <a:xfrm>
            <a:off x="457200" y="1200150"/>
            <a:ext cx="8229600" cy="3725699"/>
          </a:xfrm>
          <a:prstGeom prst="rect">
            <a:avLst/>
          </a:prstGeom>
        </p:spPr>
        <p:txBody>
          <a:bodyPr anchorCtr="0" anchor="t" bIns="91425" lIns="91425" rIns="91425" tIns="91425">
            <a:noAutofit/>
          </a:bodyPr>
          <a:lstStyle/>
          <a:p>
            <a:pPr indent="-381000" lvl="0" marL="457200" rtl="0">
              <a:spcBef>
                <a:spcPts val="0"/>
              </a:spcBef>
              <a:buClr>
                <a:srgbClr val="000000"/>
              </a:buClr>
              <a:buSzPct val="100000"/>
              <a:buFont typeface="Arial"/>
              <a:buChar char="●"/>
            </a:pPr>
            <a:r>
              <a:rPr lang="en" sz="2400">
                <a:solidFill>
                  <a:srgbClr val="000000"/>
                </a:solidFill>
              </a:rPr>
              <a:t>PixelSense Transfer Layer</a:t>
            </a:r>
          </a:p>
          <a:p>
            <a:pPr indent="-330200" lvl="1" marL="914400" rtl="0">
              <a:spcBef>
                <a:spcPts val="0"/>
              </a:spcBef>
              <a:buClr>
                <a:srgbClr val="000000"/>
              </a:buClr>
              <a:buSzPct val="100000"/>
              <a:buFont typeface="Courier New"/>
              <a:buChar char="o"/>
            </a:pPr>
            <a:r>
              <a:rPr lang="en" sz="1600">
                <a:solidFill>
                  <a:srgbClr val="000000"/>
                </a:solidFill>
              </a:rPr>
              <a:t>Binary Converter</a:t>
            </a:r>
          </a:p>
        </p:txBody>
      </p:sp>
      <p:sp>
        <p:nvSpPr>
          <p:cNvPr id="389" name="Shape 389"/>
          <p:cNvSpPr txBox="1"/>
          <p:nvPr>
            <p:ph idx="12" type="sldNum"/>
          </p:nvPr>
        </p:nvSpPr>
        <p:spPr>
          <a:xfrm>
            <a:off x="8556783" y="4749850"/>
            <a:ext cx="548699"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
        <p:nvSpPr>
          <p:cNvPr id="390" name="Shape 390"/>
          <p:cNvSpPr txBox="1"/>
          <p:nvPr/>
        </p:nvSpPr>
        <p:spPr>
          <a:xfrm>
            <a:off x="-157850" y="1667325"/>
            <a:ext cx="5529899" cy="2313299"/>
          </a:xfrm>
          <a:prstGeom prst="rect">
            <a:avLst/>
          </a:prstGeom>
          <a:noFill/>
          <a:ln>
            <a:noFill/>
          </a:ln>
        </p:spPr>
        <p:txBody>
          <a:bodyPr anchorCtr="0" anchor="ctr" bIns="91425" lIns="91425" rIns="91425" tIns="91425">
            <a:noAutofit/>
          </a:bodyPr>
          <a:lstStyle/>
          <a:p>
            <a:pPr indent="0" lvl="0" marL="635000" rtl="0">
              <a:lnSpc>
                <a:spcPct val="115000"/>
              </a:lnSpc>
              <a:spcBef>
                <a:spcPts val="0"/>
              </a:spcBef>
              <a:buNone/>
            </a:pPr>
            <a:r>
              <a:rPr b="1" lang="en">
                <a:solidFill>
                  <a:schemeClr val="dk1"/>
                </a:solidFill>
                <a:latin typeface="Times New Roman"/>
                <a:ea typeface="Times New Roman"/>
                <a:cs typeface="Times New Roman"/>
                <a:sym typeface="Times New Roman"/>
              </a:rPr>
              <a:t>Prologue:</a:t>
            </a:r>
            <a:r>
              <a:rPr lang="en">
                <a:solidFill>
                  <a:schemeClr val="dk1"/>
                </a:solidFill>
                <a:latin typeface="Times New Roman"/>
                <a:ea typeface="Times New Roman"/>
                <a:cs typeface="Times New Roman"/>
                <a:sym typeface="Times New Roman"/>
              </a:rPr>
              <a:t> The purpose of this module is to convert the data coming in and out to binary or from binary.  This module will be the final module between the hardware receiving and transmitting modules so it will end up formatting the data so that either the Pixel Group or the data converter will understand properly.</a:t>
            </a:r>
          </a:p>
          <a:p>
            <a:pPr indent="0" lvl="0" marL="635000" rtl="0">
              <a:lnSpc>
                <a:spcPct val="115000"/>
              </a:lnSpc>
              <a:spcBef>
                <a:spcPts val="0"/>
              </a:spcBef>
              <a:buNone/>
            </a:pPr>
            <a:r>
              <a:t/>
            </a:r>
            <a:endParaRPr b="1">
              <a:solidFill>
                <a:schemeClr val="dk1"/>
              </a:solidFill>
              <a:latin typeface="Times New Roman"/>
              <a:ea typeface="Times New Roman"/>
              <a:cs typeface="Times New Roman"/>
              <a:sym typeface="Times New Roman"/>
            </a:endParaRPr>
          </a:p>
        </p:txBody>
      </p:sp>
      <p:pic>
        <p:nvPicPr>
          <p:cNvPr id="391" name="Shape 391"/>
          <p:cNvPicPr preferRelativeResize="0"/>
          <p:nvPr/>
        </p:nvPicPr>
        <p:blipFill>
          <a:blip r:embed="rId3">
            <a:alphaModFix/>
          </a:blip>
          <a:stretch>
            <a:fillRect/>
          </a:stretch>
        </p:blipFill>
        <p:spPr>
          <a:xfrm>
            <a:off x="468100" y="3410850"/>
            <a:ext cx="5295850" cy="1515000"/>
          </a:xfrm>
          <a:prstGeom prst="rect">
            <a:avLst/>
          </a:prstGeom>
          <a:noFill/>
          <a:ln>
            <a:noFill/>
          </a:ln>
        </p:spPr>
      </p:pic>
      <p:pic>
        <p:nvPicPr>
          <p:cNvPr id="392" name="Shape 392"/>
          <p:cNvPicPr preferRelativeResize="0"/>
          <p:nvPr/>
        </p:nvPicPr>
        <p:blipFill>
          <a:blip r:embed="rId4">
            <a:alphaModFix/>
          </a:blip>
          <a:stretch>
            <a:fillRect/>
          </a:stretch>
        </p:blipFill>
        <p:spPr>
          <a:xfrm>
            <a:off x="5979350" y="1465175"/>
            <a:ext cx="2251375" cy="3241275"/>
          </a:xfrm>
          <a:prstGeom prst="rect">
            <a:avLst/>
          </a:prstGeom>
          <a:noFill/>
          <a:ln>
            <a:noFill/>
          </a:ln>
        </p:spPr>
      </p:pic>
    </p:spTree>
  </p:cSld>
  <p:clrMapOvr>
    <a:masterClrMapping/>
  </p:clrMapOvr>
  <p:transition spd="slow">
    <p:cut/>
  </p:transition>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96" name="Shape 396"/>
        <p:cNvGrpSpPr/>
        <p:nvPr/>
      </p:nvGrpSpPr>
      <p:grpSpPr>
        <a:xfrm>
          <a:off x="0" y="0"/>
          <a:ext cx="0" cy="0"/>
          <a:chOff x="0" y="0"/>
          <a:chExt cx="0" cy="0"/>
        </a:xfrm>
      </p:grpSpPr>
      <p:sp>
        <p:nvSpPr>
          <p:cNvPr id="397" name="Shape 397"/>
          <p:cNvSpPr txBox="1"/>
          <p:nvPr>
            <p:ph type="title"/>
          </p:nvPr>
        </p:nvSpPr>
        <p:spPr>
          <a:xfrm>
            <a:off x="457200" y="205978"/>
            <a:ext cx="8229600" cy="857400"/>
          </a:xfrm>
          <a:prstGeom prst="rect">
            <a:avLst/>
          </a:prstGeom>
        </p:spPr>
        <p:txBody>
          <a:bodyPr anchorCtr="0" anchor="b" bIns="91425" lIns="91425" rIns="91425" tIns="91425">
            <a:noAutofit/>
          </a:bodyPr>
          <a:lstStyle/>
          <a:p>
            <a:pPr lvl="0" rtl="0">
              <a:spcBef>
                <a:spcPts val="0"/>
              </a:spcBef>
              <a:buNone/>
            </a:pPr>
            <a:r>
              <a:rPr lang="en"/>
              <a:t>Transfer Super Layer Modules</a:t>
            </a:r>
          </a:p>
        </p:txBody>
      </p:sp>
      <p:sp>
        <p:nvSpPr>
          <p:cNvPr id="398" name="Shape 398"/>
          <p:cNvSpPr txBox="1"/>
          <p:nvPr>
            <p:ph idx="1" type="body"/>
          </p:nvPr>
        </p:nvSpPr>
        <p:spPr>
          <a:xfrm>
            <a:off x="457200" y="1200150"/>
            <a:ext cx="8229600" cy="3725699"/>
          </a:xfrm>
          <a:prstGeom prst="rect">
            <a:avLst/>
          </a:prstGeom>
        </p:spPr>
        <p:txBody>
          <a:bodyPr anchorCtr="0" anchor="t" bIns="91425" lIns="91425" rIns="91425" tIns="91425">
            <a:noAutofit/>
          </a:bodyPr>
          <a:lstStyle/>
          <a:p>
            <a:pPr indent="-381000" lvl="0" marL="457200" rtl="0">
              <a:spcBef>
                <a:spcPts val="0"/>
              </a:spcBef>
              <a:buClr>
                <a:srgbClr val="000000"/>
              </a:buClr>
              <a:buSzPct val="100000"/>
              <a:buFont typeface="Arial"/>
              <a:buChar char="●"/>
            </a:pPr>
            <a:r>
              <a:rPr lang="en" sz="2400">
                <a:solidFill>
                  <a:srgbClr val="000000"/>
                </a:solidFill>
              </a:rPr>
              <a:t>PixelSense Transfer Layer</a:t>
            </a:r>
          </a:p>
          <a:p>
            <a:pPr indent="-330200" lvl="1" marL="914400" rtl="0">
              <a:spcBef>
                <a:spcPts val="0"/>
              </a:spcBef>
              <a:buClr>
                <a:srgbClr val="000000"/>
              </a:buClr>
              <a:buSzPct val="100000"/>
              <a:buFont typeface="Courier New"/>
              <a:buChar char="o"/>
            </a:pPr>
            <a:r>
              <a:rPr lang="en" sz="1600">
                <a:solidFill>
                  <a:srgbClr val="000000"/>
                </a:solidFill>
              </a:rPr>
              <a:t>Pixel Group</a:t>
            </a:r>
          </a:p>
        </p:txBody>
      </p:sp>
      <p:sp>
        <p:nvSpPr>
          <p:cNvPr id="399" name="Shape 399"/>
          <p:cNvSpPr txBox="1"/>
          <p:nvPr>
            <p:ph idx="12" type="sldNum"/>
          </p:nvPr>
        </p:nvSpPr>
        <p:spPr>
          <a:xfrm>
            <a:off x="8556783" y="4749850"/>
            <a:ext cx="548699"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
        <p:nvSpPr>
          <p:cNvPr id="400" name="Shape 400"/>
          <p:cNvSpPr txBox="1"/>
          <p:nvPr/>
        </p:nvSpPr>
        <p:spPr>
          <a:xfrm>
            <a:off x="-157850" y="1667325"/>
            <a:ext cx="5529899" cy="2313299"/>
          </a:xfrm>
          <a:prstGeom prst="rect">
            <a:avLst/>
          </a:prstGeom>
          <a:noFill/>
          <a:ln>
            <a:noFill/>
          </a:ln>
        </p:spPr>
        <p:txBody>
          <a:bodyPr anchorCtr="0" anchor="ctr" bIns="91425" lIns="91425" rIns="91425" tIns="91425">
            <a:noAutofit/>
          </a:bodyPr>
          <a:lstStyle/>
          <a:p>
            <a:pPr indent="0" lvl="0" marL="635000" rtl="0">
              <a:lnSpc>
                <a:spcPct val="115000"/>
              </a:lnSpc>
              <a:spcBef>
                <a:spcPts val="0"/>
              </a:spcBef>
              <a:buNone/>
            </a:pPr>
            <a:r>
              <a:rPr b="1" lang="en">
                <a:solidFill>
                  <a:schemeClr val="dk1"/>
                </a:solidFill>
                <a:latin typeface="Times New Roman"/>
                <a:ea typeface="Times New Roman"/>
                <a:cs typeface="Times New Roman"/>
                <a:sym typeface="Times New Roman"/>
              </a:rPr>
              <a:t>Prologue:</a:t>
            </a:r>
            <a:r>
              <a:rPr lang="en">
                <a:solidFill>
                  <a:schemeClr val="dk1"/>
                </a:solidFill>
                <a:latin typeface="Times New Roman"/>
                <a:ea typeface="Times New Roman"/>
                <a:cs typeface="Times New Roman"/>
                <a:sym typeface="Times New Roman"/>
              </a:rPr>
              <a:t> This module will flash a group of pixels in a sequence that the Lynx device will understand.  It will get a certain sequence from the Binary converter and execute it so that the Pixel Group will flash in a way that the phototransistors will be able to detect.</a:t>
            </a:r>
          </a:p>
          <a:p>
            <a:pPr indent="0" lvl="0" marL="635000" rtl="0">
              <a:lnSpc>
                <a:spcPct val="115000"/>
              </a:lnSpc>
              <a:spcBef>
                <a:spcPts val="0"/>
              </a:spcBef>
              <a:buNone/>
            </a:pPr>
            <a:r>
              <a:t/>
            </a:r>
            <a:endParaRPr b="1">
              <a:solidFill>
                <a:schemeClr val="dk1"/>
              </a:solidFill>
              <a:latin typeface="Times New Roman"/>
              <a:ea typeface="Times New Roman"/>
              <a:cs typeface="Times New Roman"/>
              <a:sym typeface="Times New Roman"/>
            </a:endParaRPr>
          </a:p>
          <a:p>
            <a:pPr indent="0" lvl="0" marL="635000" rtl="0">
              <a:lnSpc>
                <a:spcPct val="115000"/>
              </a:lnSpc>
              <a:spcBef>
                <a:spcPts val="0"/>
              </a:spcBef>
              <a:buNone/>
            </a:pPr>
            <a:r>
              <a:t/>
            </a:r>
            <a:endParaRPr b="1">
              <a:solidFill>
                <a:schemeClr val="dk1"/>
              </a:solidFill>
              <a:latin typeface="Times New Roman"/>
              <a:ea typeface="Times New Roman"/>
              <a:cs typeface="Times New Roman"/>
              <a:sym typeface="Times New Roman"/>
            </a:endParaRPr>
          </a:p>
        </p:txBody>
      </p:sp>
      <p:pic>
        <p:nvPicPr>
          <p:cNvPr id="401" name="Shape 401"/>
          <p:cNvPicPr preferRelativeResize="0"/>
          <p:nvPr/>
        </p:nvPicPr>
        <p:blipFill>
          <a:blip r:embed="rId3">
            <a:alphaModFix/>
          </a:blip>
          <a:stretch>
            <a:fillRect/>
          </a:stretch>
        </p:blipFill>
        <p:spPr>
          <a:xfrm>
            <a:off x="5328900" y="1667325"/>
            <a:ext cx="3344750" cy="1816099"/>
          </a:xfrm>
          <a:prstGeom prst="rect">
            <a:avLst/>
          </a:prstGeom>
          <a:noFill/>
          <a:ln>
            <a:noFill/>
          </a:ln>
        </p:spPr>
      </p:pic>
      <p:pic>
        <p:nvPicPr>
          <p:cNvPr id="402" name="Shape 402"/>
          <p:cNvPicPr preferRelativeResize="0"/>
          <p:nvPr/>
        </p:nvPicPr>
        <p:blipFill>
          <a:blip r:embed="rId4">
            <a:alphaModFix/>
          </a:blip>
          <a:stretch>
            <a:fillRect/>
          </a:stretch>
        </p:blipFill>
        <p:spPr>
          <a:xfrm>
            <a:off x="457200" y="3851600"/>
            <a:ext cx="5802074" cy="936749"/>
          </a:xfrm>
          <a:prstGeom prst="rect">
            <a:avLst/>
          </a:prstGeom>
          <a:noFill/>
          <a:ln>
            <a:noFill/>
          </a:ln>
        </p:spPr>
      </p:pic>
    </p:spTree>
  </p:cSld>
  <p:clrMapOvr>
    <a:masterClrMapping/>
  </p:clrMapOvr>
  <p:transition spd="slow">
    <p:cut/>
  </p:transition>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06" name="Shape 406"/>
        <p:cNvGrpSpPr/>
        <p:nvPr/>
      </p:nvGrpSpPr>
      <p:grpSpPr>
        <a:xfrm>
          <a:off x="0" y="0"/>
          <a:ext cx="0" cy="0"/>
          <a:chOff x="0" y="0"/>
          <a:chExt cx="0" cy="0"/>
        </a:xfrm>
      </p:grpSpPr>
      <p:sp>
        <p:nvSpPr>
          <p:cNvPr id="407" name="Shape 407"/>
          <p:cNvSpPr txBox="1"/>
          <p:nvPr>
            <p:ph type="title"/>
          </p:nvPr>
        </p:nvSpPr>
        <p:spPr>
          <a:xfrm>
            <a:off x="457200" y="205978"/>
            <a:ext cx="8229600" cy="857400"/>
          </a:xfrm>
          <a:prstGeom prst="rect">
            <a:avLst/>
          </a:prstGeom>
        </p:spPr>
        <p:txBody>
          <a:bodyPr anchorCtr="0" anchor="b" bIns="91425" lIns="91425" rIns="91425" tIns="91425">
            <a:noAutofit/>
          </a:bodyPr>
          <a:lstStyle/>
          <a:p>
            <a:pPr lvl="0" rtl="0">
              <a:spcBef>
                <a:spcPts val="0"/>
              </a:spcBef>
              <a:buNone/>
            </a:pPr>
            <a:r>
              <a:rPr lang="en"/>
              <a:t>Transfer Super Layer Modules</a:t>
            </a:r>
          </a:p>
        </p:txBody>
      </p:sp>
      <p:sp>
        <p:nvSpPr>
          <p:cNvPr id="408" name="Shape 408"/>
          <p:cNvSpPr txBox="1"/>
          <p:nvPr>
            <p:ph idx="1" type="body"/>
          </p:nvPr>
        </p:nvSpPr>
        <p:spPr>
          <a:xfrm>
            <a:off x="457200" y="1200150"/>
            <a:ext cx="8229600" cy="3725699"/>
          </a:xfrm>
          <a:prstGeom prst="rect">
            <a:avLst/>
          </a:prstGeom>
        </p:spPr>
        <p:txBody>
          <a:bodyPr anchorCtr="0" anchor="t" bIns="91425" lIns="91425" rIns="91425" tIns="91425">
            <a:noAutofit/>
          </a:bodyPr>
          <a:lstStyle/>
          <a:p>
            <a:pPr indent="-381000" lvl="0" marL="457200" rtl="0">
              <a:spcBef>
                <a:spcPts val="0"/>
              </a:spcBef>
              <a:buClr>
                <a:srgbClr val="000000"/>
              </a:buClr>
              <a:buSzPct val="100000"/>
              <a:buFont typeface="Arial"/>
              <a:buChar char="●"/>
            </a:pPr>
            <a:r>
              <a:rPr lang="en" sz="2400">
                <a:solidFill>
                  <a:srgbClr val="000000"/>
                </a:solidFill>
              </a:rPr>
              <a:t>PixelSense Transfer Layer</a:t>
            </a:r>
          </a:p>
          <a:p>
            <a:pPr indent="-330200" lvl="1" marL="914400" rtl="0">
              <a:spcBef>
                <a:spcPts val="0"/>
              </a:spcBef>
              <a:buClr>
                <a:srgbClr val="000000"/>
              </a:buClr>
              <a:buSzPct val="100000"/>
              <a:buFont typeface="Courier New"/>
              <a:buChar char="o"/>
            </a:pPr>
            <a:r>
              <a:rPr lang="en" sz="1600">
                <a:solidFill>
                  <a:srgbClr val="000000"/>
                </a:solidFill>
              </a:rPr>
              <a:t>Infrared Sensor</a:t>
            </a:r>
          </a:p>
        </p:txBody>
      </p:sp>
      <p:sp>
        <p:nvSpPr>
          <p:cNvPr id="409" name="Shape 409"/>
          <p:cNvSpPr txBox="1"/>
          <p:nvPr>
            <p:ph idx="12" type="sldNum"/>
          </p:nvPr>
        </p:nvSpPr>
        <p:spPr>
          <a:xfrm>
            <a:off x="8556783" y="4749850"/>
            <a:ext cx="548699"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
        <p:nvSpPr>
          <p:cNvPr id="410" name="Shape 410"/>
          <p:cNvSpPr txBox="1"/>
          <p:nvPr/>
        </p:nvSpPr>
        <p:spPr>
          <a:xfrm>
            <a:off x="-157850" y="1743525"/>
            <a:ext cx="5529899" cy="2313299"/>
          </a:xfrm>
          <a:prstGeom prst="rect">
            <a:avLst/>
          </a:prstGeom>
          <a:noFill/>
          <a:ln>
            <a:noFill/>
          </a:ln>
        </p:spPr>
        <p:txBody>
          <a:bodyPr anchorCtr="0" anchor="ctr" bIns="91425" lIns="91425" rIns="91425" tIns="91425">
            <a:noAutofit/>
          </a:bodyPr>
          <a:lstStyle/>
          <a:p>
            <a:pPr indent="0" lvl="0" marL="635000" rtl="0">
              <a:lnSpc>
                <a:spcPct val="115000"/>
              </a:lnSpc>
              <a:spcBef>
                <a:spcPts val="0"/>
              </a:spcBef>
              <a:buNone/>
            </a:pPr>
            <a:r>
              <a:rPr b="1" lang="en">
                <a:solidFill>
                  <a:schemeClr val="dk1"/>
                </a:solidFill>
                <a:latin typeface="Times New Roman"/>
                <a:ea typeface="Times New Roman"/>
                <a:cs typeface="Times New Roman"/>
                <a:sym typeface="Times New Roman"/>
              </a:rPr>
              <a:t>Prologue:</a:t>
            </a:r>
            <a:r>
              <a:rPr lang="en">
                <a:solidFill>
                  <a:schemeClr val="dk1"/>
                </a:solidFill>
                <a:latin typeface="Times New Roman"/>
                <a:ea typeface="Times New Roman"/>
                <a:cs typeface="Times New Roman"/>
                <a:sym typeface="Times New Roman"/>
              </a:rPr>
              <a:t> The infrared sensor will detect the LEDs from the transmitter so that data can be transferred over.  It will take the raw input (location and sequence) and pass it on to the Binary Converter for further formatting so the data can be understood than just being on or off states.</a:t>
            </a:r>
          </a:p>
          <a:p>
            <a:pPr indent="0" lvl="0" marL="635000" rtl="0">
              <a:lnSpc>
                <a:spcPct val="115000"/>
              </a:lnSpc>
              <a:spcBef>
                <a:spcPts val="0"/>
              </a:spcBef>
              <a:buNone/>
            </a:pPr>
            <a:r>
              <a:t/>
            </a:r>
            <a:endParaRPr b="1">
              <a:solidFill>
                <a:schemeClr val="dk1"/>
              </a:solidFill>
              <a:latin typeface="Times New Roman"/>
              <a:ea typeface="Times New Roman"/>
              <a:cs typeface="Times New Roman"/>
              <a:sym typeface="Times New Roman"/>
            </a:endParaRPr>
          </a:p>
        </p:txBody>
      </p:sp>
      <p:pic>
        <p:nvPicPr>
          <p:cNvPr id="411" name="Shape 411"/>
          <p:cNvPicPr preferRelativeResize="0"/>
          <p:nvPr/>
        </p:nvPicPr>
        <p:blipFill>
          <a:blip r:embed="rId3">
            <a:alphaModFix/>
          </a:blip>
          <a:stretch>
            <a:fillRect/>
          </a:stretch>
        </p:blipFill>
        <p:spPr>
          <a:xfrm>
            <a:off x="5372050" y="1848350"/>
            <a:ext cx="3314749" cy="1526224"/>
          </a:xfrm>
          <a:prstGeom prst="rect">
            <a:avLst/>
          </a:prstGeom>
          <a:noFill/>
          <a:ln>
            <a:noFill/>
          </a:ln>
        </p:spPr>
      </p:pic>
      <p:pic>
        <p:nvPicPr>
          <p:cNvPr id="412" name="Shape 412"/>
          <p:cNvPicPr preferRelativeResize="0"/>
          <p:nvPr/>
        </p:nvPicPr>
        <p:blipFill>
          <a:blip r:embed="rId4">
            <a:alphaModFix/>
          </a:blip>
          <a:stretch>
            <a:fillRect/>
          </a:stretch>
        </p:blipFill>
        <p:spPr>
          <a:xfrm>
            <a:off x="457200" y="3915225"/>
            <a:ext cx="5369376" cy="758424"/>
          </a:xfrm>
          <a:prstGeom prst="rect">
            <a:avLst/>
          </a:prstGeom>
          <a:noFill/>
          <a:ln>
            <a:noFill/>
          </a:ln>
        </p:spPr>
      </p:pic>
    </p:spTree>
  </p:cSld>
  <p:clrMapOvr>
    <a:masterClrMapping/>
  </p:clrMapOvr>
  <p:transition spd="slow">
    <p:cut/>
  </p:transition>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16" name="Shape 416"/>
        <p:cNvGrpSpPr/>
        <p:nvPr/>
      </p:nvGrpSpPr>
      <p:grpSpPr>
        <a:xfrm>
          <a:off x="0" y="0"/>
          <a:ext cx="0" cy="0"/>
          <a:chOff x="0" y="0"/>
          <a:chExt cx="0" cy="0"/>
        </a:xfrm>
      </p:grpSpPr>
      <p:sp>
        <p:nvSpPr>
          <p:cNvPr id="417" name="Shape 417"/>
          <p:cNvSpPr txBox="1"/>
          <p:nvPr>
            <p:ph type="title"/>
          </p:nvPr>
        </p:nvSpPr>
        <p:spPr>
          <a:xfrm>
            <a:off x="457200" y="205978"/>
            <a:ext cx="8229600" cy="857400"/>
          </a:xfrm>
          <a:prstGeom prst="rect">
            <a:avLst/>
          </a:prstGeom>
        </p:spPr>
        <p:txBody>
          <a:bodyPr anchorCtr="0" anchor="b" bIns="91425" lIns="91425" rIns="91425" tIns="91425">
            <a:noAutofit/>
          </a:bodyPr>
          <a:lstStyle/>
          <a:p>
            <a:pPr lvl="0" rtl="0">
              <a:spcBef>
                <a:spcPts val="0"/>
              </a:spcBef>
              <a:buNone/>
            </a:pPr>
            <a:r>
              <a:rPr lang="en"/>
              <a:t>Transfer Super Layer Modules</a:t>
            </a:r>
          </a:p>
        </p:txBody>
      </p:sp>
      <p:sp>
        <p:nvSpPr>
          <p:cNvPr id="418" name="Shape 418"/>
          <p:cNvSpPr txBox="1"/>
          <p:nvPr>
            <p:ph idx="1" type="body"/>
          </p:nvPr>
        </p:nvSpPr>
        <p:spPr>
          <a:xfrm>
            <a:off x="457200" y="1200150"/>
            <a:ext cx="8229600" cy="3725699"/>
          </a:xfrm>
          <a:prstGeom prst="rect">
            <a:avLst/>
          </a:prstGeom>
        </p:spPr>
        <p:txBody>
          <a:bodyPr anchorCtr="0" anchor="t" bIns="91425" lIns="91425" rIns="91425" tIns="91425">
            <a:noAutofit/>
          </a:bodyPr>
          <a:lstStyle/>
          <a:p>
            <a:pPr indent="-381000" lvl="0" marL="457200" rtl="0">
              <a:spcBef>
                <a:spcPts val="0"/>
              </a:spcBef>
              <a:buClr>
                <a:srgbClr val="000000"/>
              </a:buClr>
              <a:buSzPct val="100000"/>
              <a:buFont typeface="Arial"/>
              <a:buChar char="●"/>
            </a:pPr>
            <a:r>
              <a:rPr lang="en" sz="2400">
                <a:solidFill>
                  <a:srgbClr val="000000"/>
                </a:solidFill>
              </a:rPr>
              <a:t>Lynx Transfer Layer</a:t>
            </a:r>
          </a:p>
          <a:p>
            <a:pPr indent="-330200" lvl="1" marL="914400" rtl="0">
              <a:spcBef>
                <a:spcPts val="0"/>
              </a:spcBef>
              <a:buClr>
                <a:srgbClr val="000000"/>
              </a:buClr>
              <a:buSzPct val="100000"/>
              <a:buFont typeface="Courier New"/>
              <a:buChar char="o"/>
            </a:pPr>
            <a:r>
              <a:rPr lang="en" sz="1600">
                <a:solidFill>
                  <a:srgbClr val="000000"/>
                </a:solidFill>
              </a:rPr>
              <a:t>Phototransistors</a:t>
            </a:r>
          </a:p>
        </p:txBody>
      </p:sp>
      <p:sp>
        <p:nvSpPr>
          <p:cNvPr id="419" name="Shape 419"/>
          <p:cNvSpPr txBox="1"/>
          <p:nvPr>
            <p:ph idx="12" type="sldNum"/>
          </p:nvPr>
        </p:nvSpPr>
        <p:spPr>
          <a:xfrm>
            <a:off x="8556783" y="4749850"/>
            <a:ext cx="548699"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
        <p:nvSpPr>
          <p:cNvPr id="420" name="Shape 420"/>
          <p:cNvSpPr txBox="1"/>
          <p:nvPr/>
        </p:nvSpPr>
        <p:spPr>
          <a:xfrm>
            <a:off x="-157850" y="1743525"/>
            <a:ext cx="5529899" cy="2313299"/>
          </a:xfrm>
          <a:prstGeom prst="rect">
            <a:avLst/>
          </a:prstGeom>
          <a:noFill/>
          <a:ln>
            <a:noFill/>
          </a:ln>
        </p:spPr>
        <p:txBody>
          <a:bodyPr anchorCtr="0" anchor="ctr" bIns="91425" lIns="91425" rIns="91425" tIns="91425">
            <a:noAutofit/>
          </a:bodyPr>
          <a:lstStyle/>
          <a:p>
            <a:pPr indent="0" lvl="0" marL="635000" rtl="0">
              <a:lnSpc>
                <a:spcPct val="115000"/>
              </a:lnSpc>
              <a:spcBef>
                <a:spcPts val="0"/>
              </a:spcBef>
              <a:buNone/>
            </a:pPr>
            <a:r>
              <a:rPr b="1" lang="en">
                <a:solidFill>
                  <a:schemeClr val="dk1"/>
                </a:solidFill>
                <a:latin typeface="Times New Roman"/>
                <a:ea typeface="Times New Roman"/>
                <a:cs typeface="Times New Roman"/>
                <a:sym typeface="Times New Roman"/>
              </a:rPr>
              <a:t>Prologue:</a:t>
            </a:r>
            <a:r>
              <a:rPr lang="en">
                <a:solidFill>
                  <a:schemeClr val="dk1"/>
                </a:solidFill>
                <a:latin typeface="Times New Roman"/>
                <a:ea typeface="Times New Roman"/>
                <a:cs typeface="Times New Roman"/>
                <a:sym typeface="Times New Roman"/>
              </a:rPr>
              <a:t> This module is responsible for detecting light changes and it will then transmit the detected state (on or off) to the binary converter.  The module has no other job and will only function has a receiving end of the data transfer process.</a:t>
            </a:r>
          </a:p>
          <a:p>
            <a:pPr indent="0" lvl="0" marL="0" rtl="0">
              <a:lnSpc>
                <a:spcPct val="115000"/>
              </a:lnSpc>
              <a:spcBef>
                <a:spcPts val="0"/>
              </a:spcBef>
              <a:buNone/>
            </a:pPr>
            <a:r>
              <a:t/>
            </a:r>
            <a:endParaRPr b="1">
              <a:solidFill>
                <a:schemeClr val="dk1"/>
              </a:solidFill>
              <a:latin typeface="Times New Roman"/>
              <a:ea typeface="Times New Roman"/>
              <a:cs typeface="Times New Roman"/>
              <a:sym typeface="Times New Roman"/>
            </a:endParaRPr>
          </a:p>
        </p:txBody>
      </p:sp>
      <p:pic>
        <p:nvPicPr>
          <p:cNvPr id="421" name="Shape 421"/>
          <p:cNvPicPr preferRelativeResize="0"/>
          <p:nvPr/>
        </p:nvPicPr>
        <p:blipFill>
          <a:blip r:embed="rId3">
            <a:alphaModFix/>
          </a:blip>
          <a:stretch>
            <a:fillRect/>
          </a:stretch>
        </p:blipFill>
        <p:spPr>
          <a:xfrm>
            <a:off x="5372050" y="1868725"/>
            <a:ext cx="3314750" cy="1401075"/>
          </a:xfrm>
          <a:prstGeom prst="rect">
            <a:avLst/>
          </a:prstGeom>
          <a:noFill/>
          <a:ln>
            <a:noFill/>
          </a:ln>
        </p:spPr>
      </p:pic>
      <p:pic>
        <p:nvPicPr>
          <p:cNvPr id="422" name="Shape 422"/>
          <p:cNvPicPr preferRelativeResize="0"/>
          <p:nvPr/>
        </p:nvPicPr>
        <p:blipFill>
          <a:blip r:embed="rId4">
            <a:alphaModFix/>
          </a:blip>
          <a:stretch>
            <a:fillRect/>
          </a:stretch>
        </p:blipFill>
        <p:spPr>
          <a:xfrm>
            <a:off x="457200" y="4004100"/>
            <a:ext cx="5439224" cy="745749"/>
          </a:xfrm>
          <a:prstGeom prst="rect">
            <a:avLst/>
          </a:prstGeom>
          <a:noFill/>
          <a:ln>
            <a:noFill/>
          </a:ln>
        </p:spPr>
      </p:pic>
    </p:spTree>
  </p:cSld>
  <p:clrMapOvr>
    <a:masterClrMapping/>
  </p:clrMapOvr>
  <p:transition spd="slow">
    <p:cut/>
  </p:transition>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1" name="Shape 101"/>
        <p:cNvGrpSpPr/>
        <p:nvPr/>
      </p:nvGrpSpPr>
      <p:grpSpPr>
        <a:xfrm>
          <a:off x="0" y="0"/>
          <a:ext cx="0" cy="0"/>
          <a:chOff x="0" y="0"/>
          <a:chExt cx="0" cy="0"/>
        </a:xfrm>
      </p:grpSpPr>
      <p:sp>
        <p:nvSpPr>
          <p:cNvPr id="102" name="Shape 102"/>
          <p:cNvSpPr txBox="1"/>
          <p:nvPr>
            <p:ph type="title"/>
          </p:nvPr>
        </p:nvSpPr>
        <p:spPr>
          <a:xfrm>
            <a:off x="457200" y="205978"/>
            <a:ext cx="8229600" cy="857400"/>
          </a:xfrm>
          <a:prstGeom prst="rect">
            <a:avLst/>
          </a:prstGeom>
        </p:spPr>
        <p:txBody>
          <a:bodyPr anchorCtr="0" anchor="b" bIns="91425" lIns="91425" rIns="91425" tIns="91425">
            <a:noAutofit/>
          </a:bodyPr>
          <a:lstStyle/>
          <a:p>
            <a:pPr lvl="0" rtl="0">
              <a:spcBef>
                <a:spcPts val="0"/>
              </a:spcBef>
              <a:buNone/>
            </a:pPr>
            <a:r>
              <a:rPr lang="en"/>
              <a:t>Architecture Overview</a:t>
            </a:r>
          </a:p>
        </p:txBody>
      </p:sp>
      <p:sp>
        <p:nvSpPr>
          <p:cNvPr id="103" name="Shape 103"/>
          <p:cNvSpPr txBox="1"/>
          <p:nvPr>
            <p:ph idx="1" type="body"/>
          </p:nvPr>
        </p:nvSpPr>
        <p:spPr>
          <a:xfrm>
            <a:off x="457200" y="1200150"/>
            <a:ext cx="8229600" cy="3725699"/>
          </a:xfrm>
          <a:prstGeom prst="rect">
            <a:avLst/>
          </a:prstGeom>
        </p:spPr>
        <p:txBody>
          <a:bodyPr anchorCtr="0" anchor="t" bIns="91425" lIns="91425" rIns="91425" tIns="91425">
            <a:noAutofit/>
          </a:bodyPr>
          <a:lstStyle/>
          <a:p>
            <a:pPr lvl="0" rtl="0">
              <a:spcBef>
                <a:spcPts val="0"/>
              </a:spcBef>
              <a:buNone/>
            </a:pPr>
            <a:r>
              <a:t/>
            </a:r>
            <a:endParaRPr sz="1600">
              <a:solidFill>
                <a:srgbClr val="000000"/>
              </a:solidFill>
            </a:endParaRPr>
          </a:p>
        </p:txBody>
      </p:sp>
      <p:sp>
        <p:nvSpPr>
          <p:cNvPr id="104" name="Shape 104"/>
          <p:cNvSpPr txBox="1"/>
          <p:nvPr>
            <p:ph idx="12" type="sldNum"/>
          </p:nvPr>
        </p:nvSpPr>
        <p:spPr>
          <a:xfrm>
            <a:off x="8556783" y="4749850"/>
            <a:ext cx="548699"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pic>
        <p:nvPicPr>
          <p:cNvPr id="105" name="Shape 105"/>
          <p:cNvPicPr preferRelativeResize="0"/>
          <p:nvPr/>
        </p:nvPicPr>
        <p:blipFill>
          <a:blip r:embed="rId3">
            <a:alphaModFix/>
          </a:blip>
          <a:stretch>
            <a:fillRect/>
          </a:stretch>
        </p:blipFill>
        <p:spPr>
          <a:xfrm>
            <a:off x="457200" y="1200150"/>
            <a:ext cx="8229599" cy="3654750"/>
          </a:xfrm>
          <a:prstGeom prst="rect">
            <a:avLst/>
          </a:prstGeom>
          <a:noFill/>
          <a:ln>
            <a:noFill/>
          </a:ln>
        </p:spPr>
      </p:pic>
    </p:spTree>
  </p:cSld>
  <p:clrMapOvr>
    <a:masterClrMapping/>
  </p:clrMapOvr>
  <p:transition spd="slow">
    <p:cut/>
  </p:transition>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26" name="Shape 426"/>
        <p:cNvGrpSpPr/>
        <p:nvPr/>
      </p:nvGrpSpPr>
      <p:grpSpPr>
        <a:xfrm>
          <a:off x="0" y="0"/>
          <a:ext cx="0" cy="0"/>
          <a:chOff x="0" y="0"/>
          <a:chExt cx="0" cy="0"/>
        </a:xfrm>
      </p:grpSpPr>
      <p:sp>
        <p:nvSpPr>
          <p:cNvPr id="427" name="Shape 427"/>
          <p:cNvSpPr txBox="1"/>
          <p:nvPr>
            <p:ph type="title"/>
          </p:nvPr>
        </p:nvSpPr>
        <p:spPr>
          <a:xfrm>
            <a:off x="457200" y="205978"/>
            <a:ext cx="8229600" cy="857400"/>
          </a:xfrm>
          <a:prstGeom prst="rect">
            <a:avLst/>
          </a:prstGeom>
        </p:spPr>
        <p:txBody>
          <a:bodyPr anchorCtr="0" anchor="b" bIns="91425" lIns="91425" rIns="91425" tIns="91425">
            <a:noAutofit/>
          </a:bodyPr>
          <a:lstStyle/>
          <a:p>
            <a:pPr lvl="0" rtl="0">
              <a:spcBef>
                <a:spcPts val="0"/>
              </a:spcBef>
              <a:buNone/>
            </a:pPr>
            <a:r>
              <a:rPr lang="en"/>
              <a:t>Transfer Super Layer Modules</a:t>
            </a:r>
          </a:p>
        </p:txBody>
      </p:sp>
      <p:sp>
        <p:nvSpPr>
          <p:cNvPr id="428" name="Shape 428"/>
          <p:cNvSpPr txBox="1"/>
          <p:nvPr>
            <p:ph idx="1" type="body"/>
          </p:nvPr>
        </p:nvSpPr>
        <p:spPr>
          <a:xfrm>
            <a:off x="457200" y="1200150"/>
            <a:ext cx="8229600" cy="3725699"/>
          </a:xfrm>
          <a:prstGeom prst="rect">
            <a:avLst/>
          </a:prstGeom>
        </p:spPr>
        <p:txBody>
          <a:bodyPr anchorCtr="0" anchor="t" bIns="91425" lIns="91425" rIns="91425" tIns="91425">
            <a:noAutofit/>
          </a:bodyPr>
          <a:lstStyle/>
          <a:p>
            <a:pPr indent="-381000" lvl="0" marL="457200" rtl="0">
              <a:spcBef>
                <a:spcPts val="0"/>
              </a:spcBef>
              <a:buClr>
                <a:srgbClr val="000000"/>
              </a:buClr>
              <a:buSzPct val="100000"/>
              <a:buFont typeface="Arial"/>
              <a:buChar char="●"/>
            </a:pPr>
            <a:r>
              <a:rPr lang="en" sz="2400">
                <a:solidFill>
                  <a:srgbClr val="000000"/>
                </a:solidFill>
              </a:rPr>
              <a:t>Lynx Transfer Layer</a:t>
            </a:r>
          </a:p>
          <a:p>
            <a:pPr indent="-330200" lvl="1" marL="914400" rtl="0">
              <a:spcBef>
                <a:spcPts val="0"/>
              </a:spcBef>
              <a:buClr>
                <a:srgbClr val="000000"/>
              </a:buClr>
              <a:buSzPct val="100000"/>
              <a:buFont typeface="Courier New"/>
              <a:buChar char="o"/>
            </a:pPr>
            <a:r>
              <a:rPr lang="en" sz="1600">
                <a:solidFill>
                  <a:srgbClr val="000000"/>
                </a:solidFill>
              </a:rPr>
              <a:t>LEDs</a:t>
            </a:r>
          </a:p>
        </p:txBody>
      </p:sp>
      <p:sp>
        <p:nvSpPr>
          <p:cNvPr id="429" name="Shape 429"/>
          <p:cNvSpPr txBox="1"/>
          <p:nvPr>
            <p:ph idx="12" type="sldNum"/>
          </p:nvPr>
        </p:nvSpPr>
        <p:spPr>
          <a:xfrm>
            <a:off x="8556783" y="4749850"/>
            <a:ext cx="548699"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
        <p:nvSpPr>
          <p:cNvPr id="430" name="Shape 430"/>
          <p:cNvSpPr txBox="1"/>
          <p:nvPr/>
        </p:nvSpPr>
        <p:spPr>
          <a:xfrm>
            <a:off x="-157850" y="1743525"/>
            <a:ext cx="5529899" cy="2313299"/>
          </a:xfrm>
          <a:prstGeom prst="rect">
            <a:avLst/>
          </a:prstGeom>
          <a:noFill/>
          <a:ln>
            <a:noFill/>
          </a:ln>
        </p:spPr>
        <p:txBody>
          <a:bodyPr anchorCtr="0" anchor="ctr" bIns="91425" lIns="91425" rIns="91425" tIns="91425">
            <a:noAutofit/>
          </a:bodyPr>
          <a:lstStyle/>
          <a:p>
            <a:pPr indent="0" lvl="0" marL="635000" rtl="0">
              <a:lnSpc>
                <a:spcPct val="115000"/>
              </a:lnSpc>
              <a:spcBef>
                <a:spcPts val="0"/>
              </a:spcBef>
              <a:buNone/>
            </a:pPr>
            <a:r>
              <a:rPr b="1" lang="en">
                <a:solidFill>
                  <a:schemeClr val="dk1"/>
                </a:solidFill>
                <a:latin typeface="Times New Roman"/>
                <a:ea typeface="Times New Roman"/>
                <a:cs typeface="Times New Roman"/>
                <a:sym typeface="Times New Roman"/>
              </a:rPr>
              <a:t>Prologue:</a:t>
            </a:r>
            <a:r>
              <a:rPr lang="en">
                <a:solidFill>
                  <a:schemeClr val="dk1"/>
                </a:solidFill>
                <a:latin typeface="Times New Roman"/>
                <a:ea typeface="Times New Roman"/>
                <a:cs typeface="Times New Roman"/>
                <a:sym typeface="Times New Roman"/>
              </a:rPr>
              <a:t> This module is an array of LEDs which will flash in a certain binary sequence provided by the Binary Converter.  So once it receives certain values it will flash our array in an 8-bit sequence with a small delay in the middle to distinguish different letters and numbers. </a:t>
            </a:r>
          </a:p>
          <a:p>
            <a:pPr indent="0" lvl="0" marL="635000" rtl="0">
              <a:lnSpc>
                <a:spcPct val="115000"/>
              </a:lnSpc>
              <a:spcBef>
                <a:spcPts val="0"/>
              </a:spcBef>
              <a:buNone/>
            </a:pPr>
            <a:r>
              <a:t/>
            </a:r>
            <a:endParaRPr b="1">
              <a:solidFill>
                <a:schemeClr val="dk1"/>
              </a:solidFill>
              <a:latin typeface="Times New Roman"/>
              <a:ea typeface="Times New Roman"/>
              <a:cs typeface="Times New Roman"/>
              <a:sym typeface="Times New Roman"/>
            </a:endParaRPr>
          </a:p>
          <a:p>
            <a:pPr indent="0" lvl="0" marL="0" rtl="0">
              <a:lnSpc>
                <a:spcPct val="115000"/>
              </a:lnSpc>
              <a:spcBef>
                <a:spcPts val="0"/>
              </a:spcBef>
              <a:buNone/>
            </a:pPr>
            <a:r>
              <a:t/>
            </a:r>
            <a:endParaRPr b="1">
              <a:solidFill>
                <a:schemeClr val="dk1"/>
              </a:solidFill>
              <a:latin typeface="Times New Roman"/>
              <a:ea typeface="Times New Roman"/>
              <a:cs typeface="Times New Roman"/>
              <a:sym typeface="Times New Roman"/>
            </a:endParaRPr>
          </a:p>
        </p:txBody>
      </p:sp>
      <p:pic>
        <p:nvPicPr>
          <p:cNvPr id="431" name="Shape 431"/>
          <p:cNvPicPr preferRelativeResize="0"/>
          <p:nvPr/>
        </p:nvPicPr>
        <p:blipFill>
          <a:blip r:embed="rId3">
            <a:alphaModFix/>
          </a:blip>
          <a:stretch>
            <a:fillRect/>
          </a:stretch>
        </p:blipFill>
        <p:spPr>
          <a:xfrm>
            <a:off x="5378625" y="1844575"/>
            <a:ext cx="3338424" cy="1656999"/>
          </a:xfrm>
          <a:prstGeom prst="rect">
            <a:avLst/>
          </a:prstGeom>
          <a:noFill/>
          <a:ln>
            <a:noFill/>
          </a:ln>
        </p:spPr>
      </p:pic>
      <p:pic>
        <p:nvPicPr>
          <p:cNvPr id="432" name="Shape 432"/>
          <p:cNvPicPr preferRelativeResize="0"/>
          <p:nvPr/>
        </p:nvPicPr>
        <p:blipFill>
          <a:blip r:embed="rId4">
            <a:alphaModFix/>
          </a:blip>
          <a:stretch>
            <a:fillRect/>
          </a:stretch>
        </p:blipFill>
        <p:spPr>
          <a:xfrm>
            <a:off x="457200" y="3755575"/>
            <a:ext cx="6703024" cy="929374"/>
          </a:xfrm>
          <a:prstGeom prst="rect">
            <a:avLst/>
          </a:prstGeom>
          <a:noFill/>
          <a:ln>
            <a:noFill/>
          </a:ln>
        </p:spPr>
      </p:pic>
    </p:spTree>
  </p:cSld>
  <p:clrMapOvr>
    <a:masterClrMapping/>
  </p:clrMapOvr>
  <p:transition spd="slow">
    <p:cut/>
  </p:transition>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36" name="Shape 436"/>
        <p:cNvGrpSpPr/>
        <p:nvPr/>
      </p:nvGrpSpPr>
      <p:grpSpPr>
        <a:xfrm>
          <a:off x="0" y="0"/>
          <a:ext cx="0" cy="0"/>
          <a:chOff x="0" y="0"/>
          <a:chExt cx="0" cy="0"/>
        </a:xfrm>
      </p:grpSpPr>
      <p:sp>
        <p:nvSpPr>
          <p:cNvPr id="437" name="Shape 437"/>
          <p:cNvSpPr txBox="1"/>
          <p:nvPr>
            <p:ph type="title"/>
          </p:nvPr>
        </p:nvSpPr>
        <p:spPr>
          <a:xfrm>
            <a:off x="457200" y="205978"/>
            <a:ext cx="8229600" cy="857400"/>
          </a:xfrm>
          <a:prstGeom prst="rect">
            <a:avLst/>
          </a:prstGeom>
        </p:spPr>
        <p:txBody>
          <a:bodyPr anchorCtr="0" anchor="b" bIns="91425" lIns="91425" rIns="91425" tIns="91425">
            <a:noAutofit/>
          </a:bodyPr>
          <a:lstStyle/>
          <a:p>
            <a:pPr lvl="0" rtl="0">
              <a:spcBef>
                <a:spcPts val="0"/>
              </a:spcBef>
              <a:buNone/>
            </a:pPr>
            <a:r>
              <a:rPr lang="en"/>
              <a:t>Transfer Super Layer Modules</a:t>
            </a:r>
          </a:p>
        </p:txBody>
      </p:sp>
      <p:sp>
        <p:nvSpPr>
          <p:cNvPr id="438" name="Shape 438"/>
          <p:cNvSpPr txBox="1"/>
          <p:nvPr>
            <p:ph idx="1" type="body"/>
          </p:nvPr>
        </p:nvSpPr>
        <p:spPr>
          <a:xfrm>
            <a:off x="457200" y="1200150"/>
            <a:ext cx="8229600" cy="3725699"/>
          </a:xfrm>
          <a:prstGeom prst="rect">
            <a:avLst/>
          </a:prstGeom>
        </p:spPr>
        <p:txBody>
          <a:bodyPr anchorCtr="0" anchor="t" bIns="91425" lIns="91425" rIns="91425" tIns="91425">
            <a:noAutofit/>
          </a:bodyPr>
          <a:lstStyle/>
          <a:p>
            <a:pPr indent="-381000" lvl="0" marL="457200" rtl="0">
              <a:spcBef>
                <a:spcPts val="0"/>
              </a:spcBef>
              <a:buClr>
                <a:srgbClr val="000000"/>
              </a:buClr>
              <a:buSzPct val="100000"/>
              <a:buFont typeface="Arial"/>
              <a:buChar char="●"/>
            </a:pPr>
            <a:r>
              <a:rPr lang="en" sz="2400">
                <a:solidFill>
                  <a:srgbClr val="000000"/>
                </a:solidFill>
              </a:rPr>
              <a:t>Lynx Transfer Layer</a:t>
            </a:r>
          </a:p>
          <a:p>
            <a:pPr indent="-330200" lvl="1" marL="914400" rtl="0">
              <a:spcBef>
                <a:spcPts val="0"/>
              </a:spcBef>
              <a:buClr>
                <a:srgbClr val="000000"/>
              </a:buClr>
              <a:buSzPct val="100000"/>
              <a:buFont typeface="Courier New"/>
              <a:buChar char="o"/>
            </a:pPr>
            <a:r>
              <a:rPr lang="en" sz="1600">
                <a:solidFill>
                  <a:srgbClr val="000000"/>
                </a:solidFill>
              </a:rPr>
              <a:t>Binary Converter</a:t>
            </a:r>
          </a:p>
        </p:txBody>
      </p:sp>
      <p:sp>
        <p:nvSpPr>
          <p:cNvPr id="439" name="Shape 439"/>
          <p:cNvSpPr txBox="1"/>
          <p:nvPr>
            <p:ph idx="12" type="sldNum"/>
          </p:nvPr>
        </p:nvSpPr>
        <p:spPr>
          <a:xfrm>
            <a:off x="8556783" y="4749850"/>
            <a:ext cx="548699"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
        <p:nvSpPr>
          <p:cNvPr id="440" name="Shape 440"/>
          <p:cNvSpPr txBox="1"/>
          <p:nvPr/>
        </p:nvSpPr>
        <p:spPr>
          <a:xfrm>
            <a:off x="-157850" y="1743525"/>
            <a:ext cx="5529899" cy="2313299"/>
          </a:xfrm>
          <a:prstGeom prst="rect">
            <a:avLst/>
          </a:prstGeom>
          <a:noFill/>
          <a:ln>
            <a:noFill/>
          </a:ln>
        </p:spPr>
        <p:txBody>
          <a:bodyPr anchorCtr="0" anchor="ctr" bIns="91425" lIns="91425" rIns="91425" tIns="91425">
            <a:noAutofit/>
          </a:bodyPr>
          <a:lstStyle/>
          <a:p>
            <a:pPr indent="0" lvl="0" marL="635000" rtl="0">
              <a:lnSpc>
                <a:spcPct val="115000"/>
              </a:lnSpc>
              <a:spcBef>
                <a:spcPts val="0"/>
              </a:spcBef>
              <a:buNone/>
            </a:pPr>
            <a:r>
              <a:rPr b="1" lang="en">
                <a:solidFill>
                  <a:schemeClr val="dk1"/>
                </a:solidFill>
                <a:latin typeface="Times New Roman"/>
                <a:ea typeface="Times New Roman"/>
                <a:cs typeface="Times New Roman"/>
                <a:sym typeface="Times New Roman"/>
              </a:rPr>
              <a:t>Prologue:</a:t>
            </a:r>
            <a:r>
              <a:rPr lang="en">
                <a:solidFill>
                  <a:schemeClr val="dk1"/>
                </a:solidFill>
                <a:latin typeface="Times New Roman"/>
                <a:ea typeface="Times New Roman"/>
                <a:cs typeface="Times New Roman"/>
                <a:sym typeface="Times New Roman"/>
              </a:rPr>
              <a:t> The purpose of this module is to convert the data coming in and out to binary or from binary.  This module will be the final module between the hardware receiving and transmitting modules so it will end up formatting the data so that either the Pixel Group or the data converter will understand properly.</a:t>
            </a:r>
          </a:p>
        </p:txBody>
      </p:sp>
      <p:pic>
        <p:nvPicPr>
          <p:cNvPr id="441" name="Shape 441"/>
          <p:cNvPicPr preferRelativeResize="0"/>
          <p:nvPr/>
        </p:nvPicPr>
        <p:blipFill>
          <a:blip r:embed="rId3">
            <a:alphaModFix/>
          </a:blip>
          <a:stretch>
            <a:fillRect/>
          </a:stretch>
        </p:blipFill>
        <p:spPr>
          <a:xfrm>
            <a:off x="5958125" y="1277275"/>
            <a:ext cx="2448350" cy="3417999"/>
          </a:xfrm>
          <a:prstGeom prst="rect">
            <a:avLst/>
          </a:prstGeom>
          <a:noFill/>
          <a:ln>
            <a:noFill/>
          </a:ln>
        </p:spPr>
      </p:pic>
      <p:pic>
        <p:nvPicPr>
          <p:cNvPr id="442" name="Shape 442"/>
          <p:cNvPicPr preferRelativeResize="0"/>
          <p:nvPr/>
        </p:nvPicPr>
        <p:blipFill>
          <a:blip r:embed="rId4">
            <a:alphaModFix/>
          </a:blip>
          <a:stretch>
            <a:fillRect/>
          </a:stretch>
        </p:blipFill>
        <p:spPr>
          <a:xfrm>
            <a:off x="444850" y="3681727"/>
            <a:ext cx="5529900" cy="1068122"/>
          </a:xfrm>
          <a:prstGeom prst="rect">
            <a:avLst/>
          </a:prstGeom>
          <a:noFill/>
          <a:ln>
            <a:noFill/>
          </a:ln>
        </p:spPr>
      </p:pic>
    </p:spTree>
  </p:cSld>
  <p:clrMapOvr>
    <a:masterClrMapping/>
  </p:clrMapOvr>
  <p:transition spd="slow">
    <p:cut/>
  </p:transition>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46" name="Shape 446"/>
        <p:cNvGrpSpPr/>
        <p:nvPr/>
      </p:nvGrpSpPr>
      <p:grpSpPr>
        <a:xfrm>
          <a:off x="0" y="0"/>
          <a:ext cx="0" cy="0"/>
          <a:chOff x="0" y="0"/>
          <a:chExt cx="0" cy="0"/>
        </a:xfrm>
      </p:grpSpPr>
      <p:sp>
        <p:nvSpPr>
          <p:cNvPr id="447" name="Shape 447"/>
          <p:cNvSpPr txBox="1"/>
          <p:nvPr>
            <p:ph type="title"/>
          </p:nvPr>
        </p:nvSpPr>
        <p:spPr>
          <a:xfrm>
            <a:off x="457200" y="205978"/>
            <a:ext cx="8229600" cy="857400"/>
          </a:xfrm>
          <a:prstGeom prst="rect">
            <a:avLst/>
          </a:prstGeom>
          <a:noFill/>
          <a:ln>
            <a:noFill/>
          </a:ln>
        </p:spPr>
        <p:txBody>
          <a:bodyPr anchorCtr="0" anchor="b" bIns="91425" lIns="91425" rIns="91425" tIns="91425">
            <a:noAutofit/>
          </a:bodyPr>
          <a:lstStyle/>
          <a:p>
            <a:pPr indent="0" lvl="0" marL="0" marR="0" rtl="0" algn="l">
              <a:lnSpc>
                <a:spcPct val="100000"/>
              </a:lnSpc>
              <a:spcBef>
                <a:spcPts val="0"/>
              </a:spcBef>
              <a:spcAft>
                <a:spcPts val="0"/>
              </a:spcAft>
              <a:buClr>
                <a:schemeClr val="accent1"/>
              </a:buClr>
              <a:buSzPct val="25000"/>
              <a:buFont typeface="Arial"/>
              <a:buNone/>
            </a:pPr>
            <a:r>
              <a:rPr b="1" baseline="0" i="0" lang="en" sz="3600" u="none" cap="none" strike="noStrike">
                <a:solidFill>
                  <a:srgbClr val="DA0002"/>
                </a:solidFill>
                <a:latin typeface="Arial"/>
                <a:ea typeface="Arial"/>
                <a:cs typeface="Arial"/>
                <a:sym typeface="Arial"/>
              </a:rPr>
              <a:t>Tablet/Lynx Super Layer Modules</a:t>
            </a:r>
          </a:p>
        </p:txBody>
      </p:sp>
      <p:sp>
        <p:nvSpPr>
          <p:cNvPr id="448" name="Shape 448"/>
          <p:cNvSpPr txBox="1"/>
          <p:nvPr>
            <p:ph idx="1" type="body"/>
          </p:nvPr>
        </p:nvSpPr>
        <p:spPr>
          <a:xfrm>
            <a:off x="457200" y="1200150"/>
            <a:ext cx="4876799" cy="3124199"/>
          </a:xfrm>
          <a:prstGeom prst="rect">
            <a:avLst/>
          </a:prstGeom>
          <a:noFill/>
          <a:ln>
            <a:noFill/>
          </a:ln>
        </p:spPr>
        <p:txBody>
          <a:bodyPr anchorCtr="0" anchor="t" bIns="91425" lIns="91425" rIns="91425" tIns="91425">
            <a:noAutofit/>
          </a:bodyPr>
          <a:lstStyle/>
          <a:p>
            <a:pPr indent="0" lvl="0" marL="76200" marR="0" rtl="0" algn="l">
              <a:lnSpc>
                <a:spcPct val="100000"/>
              </a:lnSpc>
              <a:spcBef>
                <a:spcPts val="0"/>
              </a:spcBef>
              <a:spcAft>
                <a:spcPts val="0"/>
              </a:spcAft>
              <a:buClr>
                <a:srgbClr val="000000"/>
              </a:buClr>
              <a:buSzPct val="25000"/>
              <a:buFont typeface="Arial"/>
              <a:buNone/>
            </a:pPr>
            <a:r>
              <a:rPr b="0" baseline="0" i="0" lang="en" sz="2400" u="none" cap="none" strike="noStrike">
                <a:solidFill>
                  <a:srgbClr val="000000"/>
                </a:solidFill>
                <a:latin typeface="Arial"/>
                <a:ea typeface="Arial"/>
                <a:cs typeface="Arial"/>
                <a:sym typeface="Arial"/>
              </a:rPr>
              <a:t>Presentation Layer</a:t>
            </a:r>
          </a:p>
          <a:p>
            <a:pPr indent="-330200" lvl="1" marL="457200" marR="0" rtl="0" algn="l">
              <a:lnSpc>
                <a:spcPct val="100000"/>
              </a:lnSpc>
              <a:spcBef>
                <a:spcPts val="0"/>
              </a:spcBef>
              <a:spcAft>
                <a:spcPts val="0"/>
              </a:spcAft>
              <a:buClr>
                <a:srgbClr val="000000"/>
              </a:buClr>
              <a:buSzPct val="100000"/>
              <a:buFont typeface="Courier New"/>
              <a:buChar char="o"/>
            </a:pPr>
            <a:r>
              <a:rPr b="0" baseline="0" i="0" lang="en" sz="1800" u="none" cap="none" strike="noStrike">
                <a:solidFill>
                  <a:srgbClr val="000000"/>
                </a:solidFill>
                <a:latin typeface="Arial"/>
                <a:ea typeface="Arial"/>
                <a:cs typeface="Arial"/>
                <a:sym typeface="Arial"/>
              </a:rPr>
              <a:t>Data Renderer</a:t>
            </a:r>
          </a:p>
          <a:p>
            <a:pPr indent="-215900" lvl="1" marL="457200" marR="0" rtl="0" algn="l">
              <a:lnSpc>
                <a:spcPct val="100000"/>
              </a:lnSpc>
              <a:spcBef>
                <a:spcPts val="0"/>
              </a:spcBef>
              <a:spcAft>
                <a:spcPts val="0"/>
              </a:spcAft>
              <a:buClr>
                <a:srgbClr val="000000"/>
              </a:buClr>
              <a:buFont typeface="Courier New"/>
              <a:buNone/>
            </a:pPr>
            <a:r>
              <a:t/>
            </a:r>
            <a:endParaRPr b="0" baseline="0" i="0" sz="1800" u="none" cap="none" strike="noStrike">
              <a:solidFill>
                <a:srgbClr val="000000"/>
              </a:solidFill>
              <a:latin typeface="Arial"/>
              <a:ea typeface="Arial"/>
              <a:cs typeface="Arial"/>
              <a:sym typeface="Arial"/>
            </a:endParaRPr>
          </a:p>
          <a:p>
            <a:pPr indent="-334962" lvl="2" marL="627062" marR="0" rtl="0" algn="l">
              <a:lnSpc>
                <a:spcPct val="100000"/>
              </a:lnSpc>
              <a:spcBef>
                <a:spcPts val="0"/>
              </a:spcBef>
              <a:spcAft>
                <a:spcPts val="0"/>
              </a:spcAft>
              <a:buClr>
                <a:srgbClr val="000000"/>
              </a:buClr>
              <a:buSzPct val="100000"/>
              <a:buFont typeface="Courier New"/>
              <a:buChar char="o"/>
            </a:pPr>
            <a:r>
              <a:rPr b="0" baseline="0" i="0" lang="en" sz="1600" u="none" cap="none" strike="noStrike">
                <a:solidFill>
                  <a:srgbClr val="000000"/>
                </a:solidFill>
                <a:latin typeface="Arial"/>
                <a:ea typeface="Arial"/>
                <a:cs typeface="Arial"/>
                <a:sym typeface="Arial"/>
              </a:rPr>
              <a:t>Displays to the user:</a:t>
            </a:r>
          </a:p>
          <a:p>
            <a:pPr indent="-233362" lvl="2" marL="627062" marR="0" rtl="0" algn="l">
              <a:lnSpc>
                <a:spcPct val="100000"/>
              </a:lnSpc>
              <a:spcBef>
                <a:spcPts val="0"/>
              </a:spcBef>
              <a:spcAft>
                <a:spcPts val="0"/>
              </a:spcAft>
              <a:buClr>
                <a:srgbClr val="000000"/>
              </a:buClr>
              <a:buFont typeface="Courier New"/>
              <a:buNone/>
            </a:pPr>
            <a:r>
              <a:t/>
            </a:r>
            <a:endParaRPr b="0" baseline="0" i="0" sz="1600" u="none" cap="none" strike="noStrike">
              <a:solidFill>
                <a:srgbClr val="000000"/>
              </a:solidFill>
              <a:latin typeface="Arial"/>
              <a:ea typeface="Arial"/>
              <a:cs typeface="Arial"/>
              <a:sym typeface="Arial"/>
            </a:endParaRPr>
          </a:p>
          <a:p>
            <a:pPr indent="-352425" lvl="2" marL="809625" marR="0" rtl="0" algn="l">
              <a:lnSpc>
                <a:spcPct val="100000"/>
              </a:lnSpc>
              <a:spcBef>
                <a:spcPts val="0"/>
              </a:spcBef>
              <a:spcAft>
                <a:spcPts val="0"/>
              </a:spcAft>
              <a:buClr>
                <a:srgbClr val="000000"/>
              </a:buClr>
              <a:buSzPct val="100000"/>
              <a:buFont typeface="Arial"/>
              <a:buAutoNum type="arabicPeriod"/>
            </a:pPr>
            <a:r>
              <a:rPr b="0" baseline="0" i="0" lang="en" sz="1600" u="none" cap="none" strike="noStrike">
                <a:solidFill>
                  <a:srgbClr val="000000"/>
                </a:solidFill>
                <a:latin typeface="Arial"/>
                <a:ea typeface="Arial"/>
                <a:cs typeface="Arial"/>
                <a:sym typeface="Arial"/>
              </a:rPr>
              <a:t>Data currently on Lynx</a:t>
            </a:r>
          </a:p>
          <a:p>
            <a:pPr indent="-352425" lvl="2" marL="809625" marR="0" rtl="0" algn="l">
              <a:lnSpc>
                <a:spcPct val="100000"/>
              </a:lnSpc>
              <a:spcBef>
                <a:spcPts val="0"/>
              </a:spcBef>
              <a:spcAft>
                <a:spcPts val="0"/>
              </a:spcAft>
              <a:buClr>
                <a:srgbClr val="000000"/>
              </a:buClr>
              <a:buSzPct val="100000"/>
              <a:buFont typeface="Arial"/>
              <a:buAutoNum type="arabicPeriod"/>
            </a:pPr>
            <a:r>
              <a:rPr b="0" baseline="0" i="0" lang="en" sz="1600" u="none" cap="none" strike="noStrike">
                <a:solidFill>
                  <a:srgbClr val="000000"/>
                </a:solidFill>
                <a:latin typeface="Arial"/>
                <a:ea typeface="Arial"/>
                <a:cs typeface="Arial"/>
                <a:sym typeface="Arial"/>
              </a:rPr>
              <a:t>Application specific buttons (Hit, Stay, Bet)</a:t>
            </a:r>
          </a:p>
          <a:p>
            <a:pPr indent="-352425" lvl="2" marL="809625" marR="0" rtl="0" algn="l">
              <a:lnSpc>
                <a:spcPct val="100000"/>
              </a:lnSpc>
              <a:spcBef>
                <a:spcPts val="0"/>
              </a:spcBef>
              <a:spcAft>
                <a:spcPts val="0"/>
              </a:spcAft>
              <a:buClr>
                <a:srgbClr val="000000"/>
              </a:buClr>
              <a:buSzPct val="100000"/>
              <a:buFont typeface="Arial"/>
              <a:buAutoNum type="arabicPeriod"/>
            </a:pPr>
            <a:r>
              <a:rPr b="0" baseline="0" i="0" lang="en" sz="1600" u="none" cap="none" strike="noStrike">
                <a:solidFill>
                  <a:srgbClr val="000000"/>
                </a:solidFill>
                <a:latin typeface="Arial"/>
                <a:ea typeface="Arial"/>
                <a:cs typeface="Arial"/>
                <a:sym typeface="Arial"/>
              </a:rPr>
              <a:t>Transaction Log</a:t>
            </a:r>
          </a:p>
        </p:txBody>
      </p:sp>
      <p:sp>
        <p:nvSpPr>
          <p:cNvPr id="449" name="Shape 449"/>
          <p:cNvSpPr txBox="1"/>
          <p:nvPr>
            <p:ph idx="12" type="sldNum"/>
          </p:nvPr>
        </p:nvSpPr>
        <p:spPr>
          <a:xfrm>
            <a:off x="8556782" y="4749850"/>
            <a:ext cx="548699" cy="393600"/>
          </a:xfrm>
          <a:prstGeom prst="rect">
            <a:avLst/>
          </a:prstGeom>
          <a:noFill/>
          <a:ln>
            <a:noFill/>
          </a:ln>
        </p:spPr>
        <p:txBody>
          <a:bodyPr anchorCtr="0" anchor="ctr" bIns="91425" lIns="91425" rIns="91425" tIns="91425">
            <a:noAutofit/>
          </a:bodyPr>
          <a:lstStyle/>
          <a:p>
            <a:pPr indent="0" lvl="0" marL="0" marR="0" rtl="0" algn="r">
              <a:lnSpc>
                <a:spcPct val="100000"/>
              </a:lnSpc>
              <a:spcBef>
                <a:spcPts val="0"/>
              </a:spcBef>
              <a:spcAft>
                <a:spcPts val="0"/>
              </a:spcAft>
              <a:buClr>
                <a:schemeClr val="dk1"/>
              </a:buClr>
              <a:buSzPct val="25000"/>
              <a:buFont typeface="Arial"/>
              <a:buNone/>
            </a:pPr>
            <a:fld id="{00000000-1234-1234-1234-123412341234}" type="slidenum">
              <a:rPr b="0" baseline="0" i="0" lang="en" sz="1300" u="none" cap="none" strike="noStrike">
                <a:solidFill>
                  <a:schemeClr val="dk1"/>
                </a:solidFill>
                <a:latin typeface="Arial"/>
                <a:ea typeface="Arial"/>
                <a:cs typeface="Arial"/>
                <a:sym typeface="Arial"/>
              </a:rPr>
              <a:t>‹#›</a:t>
            </a:fld>
          </a:p>
        </p:txBody>
      </p:sp>
      <p:pic>
        <p:nvPicPr>
          <p:cNvPr id="450" name="Shape 450"/>
          <p:cNvPicPr preferRelativeResize="0"/>
          <p:nvPr/>
        </p:nvPicPr>
        <p:blipFill rotWithShape="1">
          <a:blip r:embed="rId3">
            <a:alphaModFix/>
          </a:blip>
          <a:srcRect b="0" l="0" r="0" t="0"/>
          <a:stretch/>
        </p:blipFill>
        <p:spPr>
          <a:xfrm>
            <a:off x="5334000" y="1387583"/>
            <a:ext cx="3687600" cy="3053099"/>
          </a:xfrm>
          <a:prstGeom prst="rect">
            <a:avLst/>
          </a:prstGeom>
          <a:noFill/>
          <a:ln>
            <a:noFill/>
          </a:ln>
        </p:spPr>
      </p:pic>
      <p:graphicFrame>
        <p:nvGraphicFramePr>
          <p:cNvPr id="451" name="Shape 451"/>
          <p:cNvGraphicFramePr/>
          <p:nvPr/>
        </p:nvGraphicFramePr>
        <p:xfrm>
          <a:off x="0" y="4324350"/>
          <a:ext cx="3000000" cy="3000000"/>
        </p:xfrm>
        <a:graphic>
          <a:graphicData uri="http://schemas.openxmlformats.org/drawingml/2006/table">
            <a:tbl>
              <a:tblPr>
                <a:noFill/>
                <a:tableStyleId>{7CE892A6-1090-4868-804E-EFA668972295}</a:tableStyleId>
              </a:tblPr>
              <a:tblGrid>
                <a:gridCol w="1484000"/>
                <a:gridCol w="1484000"/>
                <a:gridCol w="1484625"/>
                <a:gridCol w="1484625"/>
              </a:tblGrid>
              <a:tr h="139700">
                <a:tc>
                  <a:txBody>
                    <a:bodyPr>
                      <a:noAutofit/>
                    </a:bodyPr>
                    <a:lstStyle/>
                    <a:p>
                      <a:pPr indent="0" lvl="0" marL="0" marR="0" rtl="0" algn="l">
                        <a:lnSpc>
                          <a:spcPct val="107000"/>
                        </a:lnSpc>
                        <a:spcBef>
                          <a:spcPts val="0"/>
                        </a:spcBef>
                        <a:spcAft>
                          <a:spcPts val="0"/>
                        </a:spcAft>
                        <a:buClr>
                          <a:srgbClr val="000000"/>
                        </a:buClr>
                        <a:buSzPct val="25000"/>
                        <a:buFont typeface="Times New Roman"/>
                        <a:buNone/>
                      </a:pPr>
                      <a:r>
                        <a:rPr b="1" baseline="0" lang="en" sz="1100" u="none" cap="none" strike="noStrike">
                          <a:latin typeface="Times New Roman"/>
                          <a:ea typeface="Times New Roman"/>
                          <a:cs typeface="Times New Roman"/>
                          <a:sym typeface="Times New Roman"/>
                        </a:rPr>
                        <a:t>Source</a:t>
                      </a:r>
                    </a:p>
                  </a:txBody>
                  <a:tcPr marT="0" marB="0" marR="68575" marL="68575">
                    <a:lnL cap="flat" w="12700">
                      <a:solidFill>
                        <a:srgbClr val="000000"/>
                      </a:solidFill>
                      <a:prstDash val="solid"/>
                      <a:round/>
                      <a:headEnd len="med" w="med" type="none"/>
                      <a:tailEnd len="med" w="med" type="none"/>
                    </a:lnL>
                    <a:lnR cap="flat" w="12700">
                      <a:solidFill>
                        <a:srgbClr val="000000"/>
                      </a:solidFill>
                      <a:prstDash val="solid"/>
                      <a:round/>
                      <a:headEnd len="med" w="med" type="none"/>
                      <a:tailEnd len="med" w="med" type="none"/>
                    </a:lnR>
                    <a:lnT cap="flat" w="12700">
                      <a:solidFill>
                        <a:srgbClr val="000000"/>
                      </a:solidFill>
                      <a:prstDash val="solid"/>
                      <a:round/>
                      <a:headEnd len="med" w="med" type="none"/>
                      <a:tailEnd len="med" w="med" type="none"/>
                    </a:lnT>
                    <a:lnB cap="flat" w="12700">
                      <a:solidFill>
                        <a:srgbClr val="000000"/>
                      </a:solidFill>
                      <a:prstDash val="solid"/>
                      <a:round/>
                      <a:headEnd len="med" w="med" type="none"/>
                      <a:tailEnd len="med" w="med" type="none"/>
                    </a:lnB>
                  </a:tcPr>
                </a:tc>
                <a:tc>
                  <a:txBody>
                    <a:bodyPr>
                      <a:noAutofit/>
                    </a:bodyPr>
                    <a:lstStyle/>
                    <a:p>
                      <a:pPr indent="0" lvl="0" marL="0" marR="0" rtl="0" algn="l">
                        <a:lnSpc>
                          <a:spcPct val="107000"/>
                        </a:lnSpc>
                        <a:spcBef>
                          <a:spcPts val="0"/>
                        </a:spcBef>
                        <a:spcAft>
                          <a:spcPts val="0"/>
                        </a:spcAft>
                        <a:buClr>
                          <a:srgbClr val="000000"/>
                        </a:buClr>
                        <a:buSzPct val="25000"/>
                        <a:buFont typeface="Times New Roman"/>
                        <a:buNone/>
                      </a:pPr>
                      <a:r>
                        <a:rPr b="1" baseline="0" lang="en" sz="1100" u="none" cap="none" strike="noStrike">
                          <a:latin typeface="Times New Roman"/>
                          <a:ea typeface="Times New Roman"/>
                          <a:cs typeface="Times New Roman"/>
                          <a:sym typeface="Times New Roman"/>
                        </a:rPr>
                        <a:t>Sink</a:t>
                      </a:r>
                    </a:p>
                  </a:txBody>
                  <a:tcPr marT="0" marB="0" marR="68575" marL="68575">
                    <a:lnL cap="flat" w="12700">
                      <a:solidFill>
                        <a:srgbClr val="000000"/>
                      </a:solidFill>
                      <a:prstDash val="solid"/>
                      <a:round/>
                      <a:headEnd len="med" w="med" type="none"/>
                      <a:tailEnd len="med" w="med" type="none"/>
                    </a:lnL>
                    <a:lnR cap="flat" w="12700">
                      <a:solidFill>
                        <a:srgbClr val="000000"/>
                      </a:solidFill>
                      <a:prstDash val="solid"/>
                      <a:round/>
                      <a:headEnd len="med" w="med" type="none"/>
                      <a:tailEnd len="med" w="med" type="none"/>
                    </a:lnR>
                    <a:lnT cap="flat" w="12700">
                      <a:solidFill>
                        <a:srgbClr val="000000"/>
                      </a:solidFill>
                      <a:prstDash val="solid"/>
                      <a:round/>
                      <a:headEnd len="med" w="med" type="none"/>
                      <a:tailEnd len="med" w="med" type="none"/>
                    </a:lnT>
                    <a:lnB cap="flat" w="12700">
                      <a:solidFill>
                        <a:srgbClr val="000000"/>
                      </a:solidFill>
                      <a:prstDash val="solid"/>
                      <a:round/>
                      <a:headEnd len="med" w="med" type="none"/>
                      <a:tailEnd len="med" w="med" type="none"/>
                    </a:lnB>
                  </a:tcPr>
                </a:tc>
                <a:tc>
                  <a:txBody>
                    <a:bodyPr>
                      <a:noAutofit/>
                    </a:bodyPr>
                    <a:lstStyle/>
                    <a:p>
                      <a:pPr indent="0" lvl="0" marL="0" marR="0" rtl="0" algn="l">
                        <a:lnSpc>
                          <a:spcPct val="107000"/>
                        </a:lnSpc>
                        <a:spcBef>
                          <a:spcPts val="0"/>
                        </a:spcBef>
                        <a:spcAft>
                          <a:spcPts val="0"/>
                        </a:spcAft>
                        <a:buClr>
                          <a:srgbClr val="000000"/>
                        </a:buClr>
                        <a:buSzPct val="25000"/>
                        <a:buFont typeface="Times New Roman"/>
                        <a:buNone/>
                      </a:pPr>
                      <a:r>
                        <a:rPr b="1" baseline="0" lang="en" sz="1100" u="none" cap="none" strike="noStrike">
                          <a:latin typeface="Times New Roman"/>
                          <a:ea typeface="Times New Roman"/>
                          <a:cs typeface="Times New Roman"/>
                          <a:sym typeface="Times New Roman"/>
                        </a:rPr>
                        <a:t>Input to Sink</a:t>
                      </a:r>
                    </a:p>
                  </a:txBody>
                  <a:tcPr marT="0" marB="0" marR="68575" marL="68575">
                    <a:lnL cap="flat" w="12700">
                      <a:solidFill>
                        <a:srgbClr val="000000"/>
                      </a:solidFill>
                      <a:prstDash val="solid"/>
                      <a:round/>
                      <a:headEnd len="med" w="med" type="none"/>
                      <a:tailEnd len="med" w="med" type="none"/>
                    </a:lnL>
                    <a:lnR cap="flat" w="12700">
                      <a:solidFill>
                        <a:srgbClr val="000000"/>
                      </a:solidFill>
                      <a:prstDash val="solid"/>
                      <a:round/>
                      <a:headEnd len="med" w="med" type="none"/>
                      <a:tailEnd len="med" w="med" type="none"/>
                    </a:lnR>
                    <a:lnT cap="flat" w="12700">
                      <a:solidFill>
                        <a:srgbClr val="000000"/>
                      </a:solidFill>
                      <a:prstDash val="solid"/>
                      <a:round/>
                      <a:headEnd len="med" w="med" type="none"/>
                      <a:tailEnd len="med" w="med" type="none"/>
                    </a:lnT>
                    <a:lnB cap="flat" w="12700">
                      <a:solidFill>
                        <a:srgbClr val="000000"/>
                      </a:solidFill>
                      <a:prstDash val="solid"/>
                      <a:round/>
                      <a:headEnd len="med" w="med" type="none"/>
                      <a:tailEnd len="med" w="med" type="none"/>
                    </a:lnB>
                  </a:tcPr>
                </a:tc>
                <a:tc>
                  <a:txBody>
                    <a:bodyPr>
                      <a:noAutofit/>
                    </a:bodyPr>
                    <a:lstStyle/>
                    <a:p>
                      <a:pPr indent="0" lvl="0" marL="0" marR="0" rtl="0" algn="l">
                        <a:lnSpc>
                          <a:spcPct val="107000"/>
                        </a:lnSpc>
                        <a:spcBef>
                          <a:spcPts val="0"/>
                        </a:spcBef>
                        <a:spcAft>
                          <a:spcPts val="0"/>
                        </a:spcAft>
                        <a:buClr>
                          <a:srgbClr val="000000"/>
                        </a:buClr>
                        <a:buSzPct val="25000"/>
                        <a:buFont typeface="Times New Roman"/>
                        <a:buNone/>
                      </a:pPr>
                      <a:r>
                        <a:rPr b="1" baseline="0" lang="en" sz="1100" u="none" cap="none" strike="noStrike">
                          <a:latin typeface="Times New Roman"/>
                          <a:ea typeface="Times New Roman"/>
                          <a:cs typeface="Times New Roman"/>
                          <a:sym typeface="Times New Roman"/>
                        </a:rPr>
                        <a:t>Return from Sink</a:t>
                      </a:r>
                    </a:p>
                  </a:txBody>
                  <a:tcPr marT="0" marB="0" marR="68575" marL="68575">
                    <a:lnL cap="flat" w="12700">
                      <a:solidFill>
                        <a:srgbClr val="000000"/>
                      </a:solidFill>
                      <a:prstDash val="solid"/>
                      <a:round/>
                      <a:headEnd len="med" w="med" type="none"/>
                      <a:tailEnd len="med" w="med" type="none"/>
                    </a:lnL>
                    <a:lnR cap="flat" w="12700">
                      <a:solidFill>
                        <a:srgbClr val="000000"/>
                      </a:solidFill>
                      <a:prstDash val="solid"/>
                      <a:round/>
                      <a:headEnd len="med" w="med" type="none"/>
                      <a:tailEnd len="med" w="med" type="none"/>
                    </a:lnR>
                    <a:lnT cap="flat" w="12700">
                      <a:solidFill>
                        <a:srgbClr val="000000"/>
                      </a:solidFill>
                      <a:prstDash val="solid"/>
                      <a:round/>
                      <a:headEnd len="med" w="med" type="none"/>
                      <a:tailEnd len="med" w="med" type="none"/>
                    </a:lnT>
                    <a:lnB cap="flat" w="12700">
                      <a:solidFill>
                        <a:srgbClr val="000000"/>
                      </a:solidFill>
                      <a:prstDash val="solid"/>
                      <a:round/>
                      <a:headEnd len="med" w="med" type="none"/>
                      <a:tailEnd len="med" w="med" type="none"/>
                    </a:lnB>
                  </a:tcPr>
                </a:tc>
              </a:tr>
              <a:tr h="139700">
                <a:tc>
                  <a:txBody>
                    <a:bodyPr>
                      <a:noAutofit/>
                    </a:bodyPr>
                    <a:lstStyle/>
                    <a:p>
                      <a:pPr indent="0" lvl="0" marL="0" marR="0" rtl="0" algn="l">
                        <a:lnSpc>
                          <a:spcPct val="107000"/>
                        </a:lnSpc>
                        <a:spcBef>
                          <a:spcPts val="0"/>
                        </a:spcBef>
                        <a:spcAft>
                          <a:spcPts val="0"/>
                        </a:spcAft>
                        <a:buClr>
                          <a:srgbClr val="000000"/>
                        </a:buClr>
                        <a:buSzPct val="25000"/>
                        <a:buFont typeface="Times New Roman"/>
                        <a:buNone/>
                      </a:pPr>
                      <a:r>
                        <a:rPr baseline="0" lang="en" sz="1100" u="none" cap="none" strike="noStrike">
                          <a:latin typeface="Times New Roman"/>
                          <a:ea typeface="Times New Roman"/>
                          <a:cs typeface="Times New Roman"/>
                          <a:sym typeface="Times New Roman"/>
                        </a:rPr>
                        <a:t>Tablet Data Renderer</a:t>
                      </a:r>
                    </a:p>
                  </a:txBody>
                  <a:tcPr marT="0" marB="0" marR="68575" marL="68575">
                    <a:lnL cap="flat" w="12700">
                      <a:solidFill>
                        <a:srgbClr val="000000"/>
                      </a:solidFill>
                      <a:prstDash val="solid"/>
                      <a:round/>
                      <a:headEnd len="med" w="med" type="none"/>
                      <a:tailEnd len="med" w="med" type="none"/>
                    </a:lnL>
                    <a:lnR cap="flat" w="12700">
                      <a:solidFill>
                        <a:srgbClr val="000000"/>
                      </a:solidFill>
                      <a:prstDash val="solid"/>
                      <a:round/>
                      <a:headEnd len="med" w="med" type="none"/>
                      <a:tailEnd len="med" w="med" type="none"/>
                    </a:lnR>
                    <a:lnT cap="flat" w="12700">
                      <a:solidFill>
                        <a:srgbClr val="000000"/>
                      </a:solidFill>
                      <a:prstDash val="solid"/>
                      <a:round/>
                      <a:headEnd len="med" w="med" type="none"/>
                      <a:tailEnd len="med" w="med" type="none"/>
                    </a:lnT>
                    <a:lnB cap="flat" w="12700">
                      <a:solidFill>
                        <a:srgbClr val="000000"/>
                      </a:solidFill>
                      <a:prstDash val="solid"/>
                      <a:round/>
                      <a:headEnd len="med" w="med" type="none"/>
                      <a:tailEnd len="med" w="med" type="none"/>
                    </a:lnB>
                  </a:tcPr>
                </a:tc>
                <a:tc>
                  <a:txBody>
                    <a:bodyPr>
                      <a:noAutofit/>
                    </a:bodyPr>
                    <a:lstStyle/>
                    <a:p>
                      <a:pPr indent="0" lvl="0" marL="0" marR="0" rtl="0" algn="l">
                        <a:lnSpc>
                          <a:spcPct val="107000"/>
                        </a:lnSpc>
                        <a:spcBef>
                          <a:spcPts val="0"/>
                        </a:spcBef>
                        <a:spcAft>
                          <a:spcPts val="0"/>
                        </a:spcAft>
                        <a:buClr>
                          <a:srgbClr val="000000"/>
                        </a:buClr>
                        <a:buSzPct val="25000"/>
                        <a:buFont typeface="Times New Roman"/>
                        <a:buNone/>
                      </a:pPr>
                      <a:r>
                        <a:rPr baseline="0" lang="en" sz="1100" u="none" cap="none" strike="noStrike">
                          <a:latin typeface="Times New Roman"/>
                          <a:ea typeface="Times New Roman"/>
                          <a:cs typeface="Times New Roman"/>
                          <a:sym typeface="Times New Roman"/>
                        </a:rPr>
                        <a:t>User</a:t>
                      </a:r>
                    </a:p>
                  </a:txBody>
                  <a:tcPr marT="0" marB="0" marR="68575" marL="68575">
                    <a:lnL cap="flat" w="12700">
                      <a:solidFill>
                        <a:srgbClr val="000000"/>
                      </a:solidFill>
                      <a:prstDash val="solid"/>
                      <a:round/>
                      <a:headEnd len="med" w="med" type="none"/>
                      <a:tailEnd len="med" w="med" type="none"/>
                    </a:lnL>
                    <a:lnR cap="flat" w="12700">
                      <a:solidFill>
                        <a:srgbClr val="000000"/>
                      </a:solidFill>
                      <a:prstDash val="solid"/>
                      <a:round/>
                      <a:headEnd len="med" w="med" type="none"/>
                      <a:tailEnd len="med" w="med" type="none"/>
                    </a:lnR>
                    <a:lnT cap="flat" w="12700">
                      <a:solidFill>
                        <a:srgbClr val="000000"/>
                      </a:solidFill>
                      <a:prstDash val="solid"/>
                      <a:round/>
                      <a:headEnd len="med" w="med" type="none"/>
                      <a:tailEnd len="med" w="med" type="none"/>
                    </a:lnT>
                    <a:lnB cap="flat" w="12700">
                      <a:solidFill>
                        <a:srgbClr val="000000"/>
                      </a:solidFill>
                      <a:prstDash val="solid"/>
                      <a:round/>
                      <a:headEnd len="med" w="med" type="none"/>
                      <a:tailEnd len="med" w="med" type="none"/>
                    </a:lnB>
                  </a:tcPr>
                </a:tc>
                <a:tc>
                  <a:txBody>
                    <a:bodyPr>
                      <a:noAutofit/>
                    </a:bodyPr>
                    <a:lstStyle/>
                    <a:p>
                      <a:pPr indent="0" lvl="0" marL="0" marR="0" rtl="0" algn="l">
                        <a:lnSpc>
                          <a:spcPct val="107000"/>
                        </a:lnSpc>
                        <a:spcBef>
                          <a:spcPts val="0"/>
                        </a:spcBef>
                        <a:spcAft>
                          <a:spcPts val="0"/>
                        </a:spcAft>
                        <a:buClr>
                          <a:srgbClr val="000000"/>
                        </a:buClr>
                        <a:buSzPct val="25000"/>
                        <a:buFont typeface="Times New Roman"/>
                        <a:buNone/>
                      </a:pPr>
                      <a:r>
                        <a:rPr baseline="0" lang="en" sz="1100" u="none" cap="none" strike="noStrike">
                          <a:latin typeface="Times New Roman"/>
                          <a:ea typeface="Times New Roman"/>
                          <a:cs typeface="Times New Roman"/>
                          <a:sym typeface="Times New Roman"/>
                        </a:rPr>
                        <a:t>Display</a:t>
                      </a:r>
                    </a:p>
                  </a:txBody>
                  <a:tcPr marT="0" marB="0" marR="68575" marL="68575">
                    <a:lnL cap="flat" w="12700">
                      <a:solidFill>
                        <a:srgbClr val="000000"/>
                      </a:solidFill>
                      <a:prstDash val="solid"/>
                      <a:round/>
                      <a:headEnd len="med" w="med" type="none"/>
                      <a:tailEnd len="med" w="med" type="none"/>
                    </a:lnL>
                    <a:lnR cap="flat" w="12700">
                      <a:solidFill>
                        <a:srgbClr val="000000"/>
                      </a:solidFill>
                      <a:prstDash val="solid"/>
                      <a:round/>
                      <a:headEnd len="med" w="med" type="none"/>
                      <a:tailEnd len="med" w="med" type="none"/>
                    </a:lnR>
                    <a:lnT cap="flat" w="12700">
                      <a:solidFill>
                        <a:srgbClr val="000000"/>
                      </a:solidFill>
                      <a:prstDash val="solid"/>
                      <a:round/>
                      <a:headEnd len="med" w="med" type="none"/>
                      <a:tailEnd len="med" w="med" type="none"/>
                    </a:lnT>
                    <a:lnB cap="flat" w="12700">
                      <a:solidFill>
                        <a:srgbClr val="000000"/>
                      </a:solidFill>
                      <a:prstDash val="solid"/>
                      <a:round/>
                      <a:headEnd len="med" w="med" type="none"/>
                      <a:tailEnd len="med" w="med" type="none"/>
                    </a:lnB>
                  </a:tcPr>
                </a:tc>
                <a:tc>
                  <a:txBody>
                    <a:bodyPr>
                      <a:noAutofit/>
                    </a:bodyPr>
                    <a:lstStyle/>
                    <a:p>
                      <a:pPr indent="0" lvl="0" marL="0" marR="0" rtl="0" algn="l">
                        <a:lnSpc>
                          <a:spcPct val="107000"/>
                        </a:lnSpc>
                        <a:spcBef>
                          <a:spcPts val="0"/>
                        </a:spcBef>
                        <a:spcAft>
                          <a:spcPts val="0"/>
                        </a:spcAft>
                        <a:buClr>
                          <a:srgbClr val="000000"/>
                        </a:buClr>
                        <a:buSzPct val="25000"/>
                        <a:buFont typeface="Times New Roman"/>
                        <a:buNone/>
                      </a:pPr>
                      <a:r>
                        <a:rPr baseline="0" lang="en" sz="1100" u="none" cap="none" strike="noStrike">
                          <a:latin typeface="Times New Roman"/>
                          <a:ea typeface="Times New Roman"/>
                          <a:cs typeface="Times New Roman"/>
                          <a:sym typeface="Times New Roman"/>
                        </a:rPr>
                        <a:t>None</a:t>
                      </a:r>
                    </a:p>
                  </a:txBody>
                  <a:tcPr marT="0" marB="0" marR="68575" marL="68575">
                    <a:lnL cap="flat" w="12700">
                      <a:solidFill>
                        <a:srgbClr val="000000"/>
                      </a:solidFill>
                      <a:prstDash val="solid"/>
                      <a:round/>
                      <a:headEnd len="med" w="med" type="none"/>
                      <a:tailEnd len="med" w="med" type="none"/>
                    </a:lnL>
                    <a:lnR cap="flat" w="12700">
                      <a:solidFill>
                        <a:srgbClr val="000000"/>
                      </a:solidFill>
                      <a:prstDash val="solid"/>
                      <a:round/>
                      <a:headEnd len="med" w="med" type="none"/>
                      <a:tailEnd len="med" w="med" type="none"/>
                    </a:lnR>
                    <a:lnT cap="flat" w="12700">
                      <a:solidFill>
                        <a:srgbClr val="000000"/>
                      </a:solidFill>
                      <a:prstDash val="solid"/>
                      <a:round/>
                      <a:headEnd len="med" w="med" type="none"/>
                      <a:tailEnd len="med" w="med" type="none"/>
                    </a:lnT>
                    <a:lnB cap="flat" w="12700">
                      <a:solidFill>
                        <a:srgbClr val="000000"/>
                      </a:solidFill>
                      <a:prstDash val="solid"/>
                      <a:round/>
                      <a:headEnd len="med" w="med" type="none"/>
                      <a:tailEnd len="med" w="med" type="none"/>
                    </a:lnB>
                  </a:tcPr>
                </a:tc>
              </a:tr>
              <a:tr h="139700">
                <a:tc>
                  <a:txBody>
                    <a:bodyPr>
                      <a:noAutofit/>
                    </a:bodyPr>
                    <a:lstStyle/>
                    <a:p>
                      <a:pPr indent="0" lvl="0" marL="0" marR="0" rtl="0" algn="l">
                        <a:lnSpc>
                          <a:spcPct val="107000"/>
                        </a:lnSpc>
                        <a:spcBef>
                          <a:spcPts val="0"/>
                        </a:spcBef>
                        <a:spcAft>
                          <a:spcPts val="0"/>
                        </a:spcAft>
                        <a:buClr>
                          <a:srgbClr val="000000"/>
                        </a:buClr>
                        <a:buSzPct val="25000"/>
                        <a:buFont typeface="Times New Roman"/>
                        <a:buNone/>
                      </a:pPr>
                      <a:r>
                        <a:rPr baseline="0" lang="en" sz="1100" u="none" cap="none" strike="noStrike">
                          <a:latin typeface="Times New Roman"/>
                          <a:ea typeface="Times New Roman"/>
                          <a:cs typeface="Times New Roman"/>
                          <a:sym typeface="Times New Roman"/>
                        </a:rPr>
                        <a:t>Message Formatter for Display</a:t>
                      </a:r>
                    </a:p>
                  </a:txBody>
                  <a:tcPr marT="0" marB="0" marR="68575" marL="68575">
                    <a:lnL cap="flat" w="12700">
                      <a:solidFill>
                        <a:srgbClr val="000000"/>
                      </a:solidFill>
                      <a:prstDash val="solid"/>
                      <a:round/>
                      <a:headEnd len="med" w="med" type="none"/>
                      <a:tailEnd len="med" w="med" type="none"/>
                    </a:lnL>
                    <a:lnR cap="flat" w="12700">
                      <a:solidFill>
                        <a:srgbClr val="000000"/>
                      </a:solidFill>
                      <a:prstDash val="solid"/>
                      <a:round/>
                      <a:headEnd len="med" w="med" type="none"/>
                      <a:tailEnd len="med" w="med" type="none"/>
                    </a:lnR>
                    <a:lnT cap="flat" w="12700">
                      <a:solidFill>
                        <a:srgbClr val="000000"/>
                      </a:solidFill>
                      <a:prstDash val="solid"/>
                      <a:round/>
                      <a:headEnd len="med" w="med" type="none"/>
                      <a:tailEnd len="med" w="med" type="none"/>
                    </a:lnT>
                    <a:lnB cap="flat" w="12700">
                      <a:solidFill>
                        <a:srgbClr val="000000"/>
                      </a:solidFill>
                      <a:prstDash val="solid"/>
                      <a:round/>
                      <a:headEnd len="med" w="med" type="none"/>
                      <a:tailEnd len="med" w="med" type="none"/>
                    </a:lnB>
                  </a:tcPr>
                </a:tc>
                <a:tc>
                  <a:txBody>
                    <a:bodyPr>
                      <a:noAutofit/>
                    </a:bodyPr>
                    <a:lstStyle/>
                    <a:p>
                      <a:pPr indent="0" lvl="0" marL="0" marR="0" rtl="0" algn="l">
                        <a:lnSpc>
                          <a:spcPct val="107000"/>
                        </a:lnSpc>
                        <a:spcBef>
                          <a:spcPts val="0"/>
                        </a:spcBef>
                        <a:spcAft>
                          <a:spcPts val="0"/>
                        </a:spcAft>
                        <a:buClr>
                          <a:srgbClr val="000000"/>
                        </a:buClr>
                        <a:buSzPct val="25000"/>
                        <a:buFont typeface="Times New Roman"/>
                        <a:buNone/>
                      </a:pPr>
                      <a:r>
                        <a:rPr baseline="0" lang="en" sz="1100" u="none" cap="none" strike="noStrike">
                          <a:latin typeface="Times New Roman"/>
                          <a:ea typeface="Times New Roman"/>
                          <a:cs typeface="Times New Roman"/>
                          <a:sym typeface="Times New Roman"/>
                        </a:rPr>
                        <a:t>Tablet Data Renderer</a:t>
                      </a:r>
                    </a:p>
                  </a:txBody>
                  <a:tcPr marT="0" marB="0" marR="68575" marL="68575">
                    <a:lnL cap="flat" w="12700">
                      <a:solidFill>
                        <a:srgbClr val="000000"/>
                      </a:solidFill>
                      <a:prstDash val="solid"/>
                      <a:round/>
                      <a:headEnd len="med" w="med" type="none"/>
                      <a:tailEnd len="med" w="med" type="none"/>
                    </a:lnL>
                    <a:lnR cap="flat" w="12700">
                      <a:solidFill>
                        <a:srgbClr val="000000"/>
                      </a:solidFill>
                      <a:prstDash val="solid"/>
                      <a:round/>
                      <a:headEnd len="med" w="med" type="none"/>
                      <a:tailEnd len="med" w="med" type="none"/>
                    </a:lnR>
                    <a:lnT cap="flat" w="12700">
                      <a:solidFill>
                        <a:srgbClr val="000000"/>
                      </a:solidFill>
                      <a:prstDash val="solid"/>
                      <a:round/>
                      <a:headEnd len="med" w="med" type="none"/>
                      <a:tailEnd len="med" w="med" type="none"/>
                    </a:lnT>
                    <a:lnB cap="flat" w="12700">
                      <a:solidFill>
                        <a:srgbClr val="000000"/>
                      </a:solidFill>
                      <a:prstDash val="solid"/>
                      <a:round/>
                      <a:headEnd len="med" w="med" type="none"/>
                      <a:tailEnd len="med" w="med" type="none"/>
                    </a:lnB>
                  </a:tcPr>
                </a:tc>
                <a:tc>
                  <a:txBody>
                    <a:bodyPr>
                      <a:noAutofit/>
                    </a:bodyPr>
                    <a:lstStyle/>
                    <a:p>
                      <a:pPr indent="0" lvl="0" marL="0" marR="0" rtl="0" algn="l">
                        <a:lnSpc>
                          <a:spcPct val="107000"/>
                        </a:lnSpc>
                        <a:spcBef>
                          <a:spcPts val="0"/>
                        </a:spcBef>
                        <a:spcAft>
                          <a:spcPts val="0"/>
                        </a:spcAft>
                        <a:buClr>
                          <a:srgbClr val="000000"/>
                        </a:buClr>
                        <a:buSzPct val="25000"/>
                        <a:buFont typeface="Times New Roman"/>
                        <a:buNone/>
                      </a:pPr>
                      <a:r>
                        <a:rPr baseline="0" lang="en" sz="1100" u="none" cap="none" strike="noStrike">
                          <a:latin typeface="Times New Roman"/>
                          <a:ea typeface="Times New Roman"/>
                          <a:cs typeface="Times New Roman"/>
                          <a:sym typeface="Times New Roman"/>
                        </a:rPr>
                        <a:t>User Event</a:t>
                      </a:r>
                    </a:p>
                  </a:txBody>
                  <a:tcPr marT="0" marB="0" marR="68575" marL="68575">
                    <a:lnL cap="flat" w="12700">
                      <a:solidFill>
                        <a:srgbClr val="000000"/>
                      </a:solidFill>
                      <a:prstDash val="solid"/>
                      <a:round/>
                      <a:headEnd len="med" w="med" type="none"/>
                      <a:tailEnd len="med" w="med" type="none"/>
                    </a:lnL>
                    <a:lnR cap="flat" w="12700">
                      <a:solidFill>
                        <a:srgbClr val="000000"/>
                      </a:solidFill>
                      <a:prstDash val="solid"/>
                      <a:round/>
                      <a:headEnd len="med" w="med" type="none"/>
                      <a:tailEnd len="med" w="med" type="none"/>
                    </a:lnR>
                    <a:lnT cap="flat" w="12700">
                      <a:solidFill>
                        <a:srgbClr val="000000"/>
                      </a:solidFill>
                      <a:prstDash val="solid"/>
                      <a:round/>
                      <a:headEnd len="med" w="med" type="none"/>
                      <a:tailEnd len="med" w="med" type="none"/>
                    </a:lnT>
                    <a:lnB cap="flat" w="12700">
                      <a:solidFill>
                        <a:srgbClr val="000000"/>
                      </a:solidFill>
                      <a:prstDash val="solid"/>
                      <a:round/>
                      <a:headEnd len="med" w="med" type="none"/>
                      <a:tailEnd len="med" w="med" type="none"/>
                    </a:lnB>
                  </a:tcPr>
                </a:tc>
                <a:tc>
                  <a:txBody>
                    <a:bodyPr>
                      <a:noAutofit/>
                    </a:bodyPr>
                    <a:lstStyle/>
                    <a:p>
                      <a:pPr indent="0" lvl="0" marL="0" marR="0" rtl="0" algn="l">
                        <a:lnSpc>
                          <a:spcPct val="107000"/>
                        </a:lnSpc>
                        <a:spcBef>
                          <a:spcPts val="0"/>
                        </a:spcBef>
                        <a:spcAft>
                          <a:spcPts val="0"/>
                        </a:spcAft>
                        <a:buClr>
                          <a:srgbClr val="000000"/>
                        </a:buClr>
                        <a:buSzPct val="25000"/>
                        <a:buFont typeface="Times New Roman"/>
                        <a:buNone/>
                      </a:pPr>
                      <a:r>
                        <a:rPr baseline="0" lang="en" sz="1100" u="none" cap="none" strike="noStrike">
                          <a:latin typeface="Times New Roman"/>
                          <a:ea typeface="Times New Roman"/>
                          <a:cs typeface="Times New Roman"/>
                          <a:sym typeface="Times New Roman"/>
                        </a:rPr>
                        <a:t>None</a:t>
                      </a:r>
                    </a:p>
                  </a:txBody>
                  <a:tcPr marT="0" marB="0" marR="68575" marL="68575">
                    <a:lnL cap="flat" w="12700">
                      <a:solidFill>
                        <a:srgbClr val="000000"/>
                      </a:solidFill>
                      <a:prstDash val="solid"/>
                      <a:round/>
                      <a:headEnd len="med" w="med" type="none"/>
                      <a:tailEnd len="med" w="med" type="none"/>
                    </a:lnL>
                    <a:lnR cap="flat" w="12700">
                      <a:solidFill>
                        <a:srgbClr val="000000"/>
                      </a:solidFill>
                      <a:prstDash val="solid"/>
                      <a:round/>
                      <a:headEnd len="med" w="med" type="none"/>
                      <a:tailEnd len="med" w="med" type="none"/>
                    </a:lnR>
                    <a:lnT cap="flat" w="12700">
                      <a:solidFill>
                        <a:srgbClr val="000000"/>
                      </a:solidFill>
                      <a:prstDash val="solid"/>
                      <a:round/>
                      <a:headEnd len="med" w="med" type="none"/>
                      <a:tailEnd len="med" w="med" type="none"/>
                    </a:lnT>
                    <a:lnB cap="flat" w="12700">
                      <a:solidFill>
                        <a:srgbClr val="000000"/>
                      </a:solidFill>
                      <a:prstDash val="solid"/>
                      <a:round/>
                      <a:headEnd len="med" w="med" type="none"/>
                      <a:tailEnd len="med" w="med" type="none"/>
                    </a:lnB>
                  </a:tcPr>
                </a:tc>
              </a:tr>
            </a:tbl>
          </a:graphicData>
        </a:graphic>
      </p:graphicFrame>
    </p:spTree>
  </p:cSld>
  <p:clrMapOvr>
    <a:masterClrMapping/>
  </p:clrMapOvr>
  <p:transition spd="slow">
    <p:cut/>
  </p:transition>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55" name="Shape 455"/>
        <p:cNvGrpSpPr/>
        <p:nvPr/>
      </p:nvGrpSpPr>
      <p:grpSpPr>
        <a:xfrm>
          <a:off x="0" y="0"/>
          <a:ext cx="0" cy="0"/>
          <a:chOff x="0" y="0"/>
          <a:chExt cx="0" cy="0"/>
        </a:xfrm>
      </p:grpSpPr>
      <p:sp>
        <p:nvSpPr>
          <p:cNvPr id="456" name="Shape 456"/>
          <p:cNvSpPr txBox="1"/>
          <p:nvPr>
            <p:ph idx="12" type="sldNum"/>
          </p:nvPr>
        </p:nvSpPr>
        <p:spPr>
          <a:xfrm>
            <a:off x="8556782" y="4749850"/>
            <a:ext cx="548699" cy="393600"/>
          </a:xfrm>
          <a:prstGeom prst="rect">
            <a:avLst/>
          </a:prstGeom>
          <a:noFill/>
          <a:ln>
            <a:noFill/>
          </a:ln>
        </p:spPr>
        <p:txBody>
          <a:bodyPr anchorCtr="0" anchor="ctr" bIns="91425" lIns="91425" rIns="91425" tIns="91425">
            <a:noAutofit/>
          </a:bodyPr>
          <a:lstStyle/>
          <a:p>
            <a:pPr indent="0" lvl="0" marL="0" marR="0" rtl="0" algn="r">
              <a:lnSpc>
                <a:spcPct val="100000"/>
              </a:lnSpc>
              <a:spcBef>
                <a:spcPts val="0"/>
              </a:spcBef>
              <a:spcAft>
                <a:spcPts val="0"/>
              </a:spcAft>
              <a:buClr>
                <a:schemeClr val="dk1"/>
              </a:buClr>
              <a:buSzPct val="25000"/>
              <a:buFont typeface="Arial"/>
              <a:buNone/>
            </a:pPr>
            <a:fld id="{00000000-1234-1234-1234-123412341234}" type="slidenum">
              <a:rPr b="0" baseline="0" i="0" lang="en" sz="1300" u="none" cap="none" strike="noStrike">
                <a:solidFill>
                  <a:schemeClr val="dk1"/>
                </a:solidFill>
                <a:latin typeface="Arial"/>
                <a:ea typeface="Arial"/>
                <a:cs typeface="Arial"/>
                <a:sym typeface="Arial"/>
              </a:rPr>
              <a:t>‹#›</a:t>
            </a:fld>
          </a:p>
        </p:txBody>
      </p:sp>
      <p:sp>
        <p:nvSpPr>
          <p:cNvPr id="457" name="Shape 457"/>
          <p:cNvSpPr txBox="1"/>
          <p:nvPr>
            <p:ph type="title"/>
          </p:nvPr>
        </p:nvSpPr>
        <p:spPr>
          <a:xfrm>
            <a:off x="457200" y="205978"/>
            <a:ext cx="8229600" cy="857400"/>
          </a:xfrm>
          <a:prstGeom prst="rect">
            <a:avLst/>
          </a:prstGeom>
          <a:noFill/>
          <a:ln>
            <a:noFill/>
          </a:ln>
        </p:spPr>
        <p:txBody>
          <a:bodyPr anchorCtr="0" anchor="b" bIns="91425" lIns="91425" rIns="91425" tIns="91425">
            <a:noAutofit/>
          </a:bodyPr>
          <a:lstStyle/>
          <a:p>
            <a:pPr indent="0" lvl="0" marL="0" marR="0" rtl="0" algn="l">
              <a:lnSpc>
                <a:spcPct val="100000"/>
              </a:lnSpc>
              <a:spcBef>
                <a:spcPts val="0"/>
              </a:spcBef>
              <a:spcAft>
                <a:spcPts val="0"/>
              </a:spcAft>
              <a:buClr>
                <a:schemeClr val="accent1"/>
              </a:buClr>
              <a:buSzPct val="25000"/>
              <a:buFont typeface="Arial"/>
              <a:buNone/>
            </a:pPr>
            <a:r>
              <a:rPr b="1" baseline="0" i="0" lang="en" sz="3600" u="none" cap="none" strike="noStrike">
                <a:solidFill>
                  <a:srgbClr val="DA0002"/>
                </a:solidFill>
                <a:latin typeface="Arial"/>
                <a:ea typeface="Arial"/>
                <a:cs typeface="Arial"/>
                <a:sym typeface="Arial"/>
              </a:rPr>
              <a:t>Tablet/Lynx Super Layer Modules</a:t>
            </a:r>
          </a:p>
        </p:txBody>
      </p:sp>
      <p:pic>
        <p:nvPicPr>
          <p:cNvPr id="458" name="Shape 458"/>
          <p:cNvPicPr preferRelativeResize="0"/>
          <p:nvPr/>
        </p:nvPicPr>
        <p:blipFill rotWithShape="1">
          <a:blip r:embed="rId3">
            <a:alphaModFix/>
          </a:blip>
          <a:srcRect b="0" l="0" r="0" t="0"/>
          <a:stretch/>
        </p:blipFill>
        <p:spPr>
          <a:xfrm>
            <a:off x="5638800" y="1504950"/>
            <a:ext cx="3427200" cy="2831100"/>
          </a:xfrm>
          <a:prstGeom prst="rect">
            <a:avLst/>
          </a:prstGeom>
          <a:noFill/>
          <a:ln>
            <a:noFill/>
          </a:ln>
        </p:spPr>
      </p:pic>
      <p:graphicFrame>
        <p:nvGraphicFramePr>
          <p:cNvPr id="459" name="Shape 459"/>
          <p:cNvGraphicFramePr/>
          <p:nvPr/>
        </p:nvGraphicFramePr>
        <p:xfrm>
          <a:off x="139375" y="4271998"/>
          <a:ext cx="3000000" cy="3000000"/>
        </p:xfrm>
        <a:graphic>
          <a:graphicData uri="http://schemas.openxmlformats.org/drawingml/2006/table">
            <a:tbl>
              <a:tblPr>
                <a:noFill/>
                <a:tableStyleId>{A64A2820-CDD9-409C-A49C-3DDD7FD61355}</a:tableStyleId>
              </a:tblPr>
              <a:tblGrid>
                <a:gridCol w="1484000"/>
                <a:gridCol w="1484000"/>
                <a:gridCol w="1484625"/>
                <a:gridCol w="1484625"/>
              </a:tblGrid>
              <a:tr h="139700">
                <a:tc>
                  <a:txBody>
                    <a:bodyPr>
                      <a:noAutofit/>
                    </a:bodyPr>
                    <a:lstStyle/>
                    <a:p>
                      <a:pPr indent="0" lvl="0" marL="0" marR="0" rtl="0" algn="l">
                        <a:lnSpc>
                          <a:spcPct val="107000"/>
                        </a:lnSpc>
                        <a:spcBef>
                          <a:spcPts val="0"/>
                        </a:spcBef>
                        <a:spcAft>
                          <a:spcPts val="0"/>
                        </a:spcAft>
                        <a:buClr>
                          <a:srgbClr val="000000"/>
                        </a:buClr>
                        <a:buSzPct val="25000"/>
                        <a:buFont typeface="Times New Roman"/>
                        <a:buNone/>
                      </a:pPr>
                      <a:r>
                        <a:rPr b="1" baseline="0" lang="en" sz="1100" u="none" cap="none" strike="noStrike">
                          <a:latin typeface="Times New Roman"/>
                          <a:ea typeface="Times New Roman"/>
                          <a:cs typeface="Times New Roman"/>
                          <a:sym typeface="Times New Roman"/>
                        </a:rPr>
                        <a:t>Source</a:t>
                      </a:r>
                    </a:p>
                  </a:txBody>
                  <a:tcPr marT="0" marB="0" marR="68575" marL="68575">
                    <a:lnL cap="flat" w="12700">
                      <a:solidFill>
                        <a:srgbClr val="000000"/>
                      </a:solidFill>
                      <a:prstDash val="solid"/>
                      <a:round/>
                      <a:headEnd len="med" w="med" type="none"/>
                      <a:tailEnd len="med" w="med" type="none"/>
                    </a:lnL>
                    <a:lnR cap="flat" w="12700">
                      <a:solidFill>
                        <a:srgbClr val="000000"/>
                      </a:solidFill>
                      <a:prstDash val="solid"/>
                      <a:round/>
                      <a:headEnd len="med" w="med" type="none"/>
                      <a:tailEnd len="med" w="med" type="none"/>
                    </a:lnR>
                    <a:lnT cap="flat" w="12700">
                      <a:solidFill>
                        <a:srgbClr val="000000"/>
                      </a:solidFill>
                      <a:prstDash val="solid"/>
                      <a:round/>
                      <a:headEnd len="med" w="med" type="none"/>
                      <a:tailEnd len="med" w="med" type="none"/>
                    </a:lnT>
                    <a:lnB cap="flat" w="12700">
                      <a:solidFill>
                        <a:srgbClr val="000000"/>
                      </a:solidFill>
                      <a:prstDash val="solid"/>
                      <a:round/>
                      <a:headEnd len="med" w="med" type="none"/>
                      <a:tailEnd len="med" w="med" type="none"/>
                    </a:lnB>
                  </a:tcPr>
                </a:tc>
                <a:tc>
                  <a:txBody>
                    <a:bodyPr>
                      <a:noAutofit/>
                    </a:bodyPr>
                    <a:lstStyle/>
                    <a:p>
                      <a:pPr indent="0" lvl="0" marL="0" marR="0" rtl="0" algn="l">
                        <a:lnSpc>
                          <a:spcPct val="107000"/>
                        </a:lnSpc>
                        <a:spcBef>
                          <a:spcPts val="0"/>
                        </a:spcBef>
                        <a:spcAft>
                          <a:spcPts val="0"/>
                        </a:spcAft>
                        <a:buClr>
                          <a:srgbClr val="000000"/>
                        </a:buClr>
                        <a:buSzPct val="25000"/>
                        <a:buFont typeface="Times New Roman"/>
                        <a:buNone/>
                      </a:pPr>
                      <a:r>
                        <a:rPr b="1" baseline="0" lang="en" sz="1100" u="none" cap="none" strike="noStrike">
                          <a:latin typeface="Times New Roman"/>
                          <a:ea typeface="Times New Roman"/>
                          <a:cs typeface="Times New Roman"/>
                          <a:sym typeface="Times New Roman"/>
                        </a:rPr>
                        <a:t>Sink</a:t>
                      </a:r>
                    </a:p>
                  </a:txBody>
                  <a:tcPr marT="0" marB="0" marR="68575" marL="68575">
                    <a:lnL cap="flat" w="12700">
                      <a:solidFill>
                        <a:srgbClr val="000000"/>
                      </a:solidFill>
                      <a:prstDash val="solid"/>
                      <a:round/>
                      <a:headEnd len="med" w="med" type="none"/>
                      <a:tailEnd len="med" w="med" type="none"/>
                    </a:lnL>
                    <a:lnR cap="flat" w="12700">
                      <a:solidFill>
                        <a:srgbClr val="000000"/>
                      </a:solidFill>
                      <a:prstDash val="solid"/>
                      <a:round/>
                      <a:headEnd len="med" w="med" type="none"/>
                      <a:tailEnd len="med" w="med" type="none"/>
                    </a:lnR>
                    <a:lnT cap="flat" w="12700">
                      <a:solidFill>
                        <a:srgbClr val="000000"/>
                      </a:solidFill>
                      <a:prstDash val="solid"/>
                      <a:round/>
                      <a:headEnd len="med" w="med" type="none"/>
                      <a:tailEnd len="med" w="med" type="none"/>
                    </a:lnT>
                    <a:lnB cap="flat" w="12700">
                      <a:solidFill>
                        <a:srgbClr val="000000"/>
                      </a:solidFill>
                      <a:prstDash val="solid"/>
                      <a:round/>
                      <a:headEnd len="med" w="med" type="none"/>
                      <a:tailEnd len="med" w="med" type="none"/>
                    </a:lnB>
                  </a:tcPr>
                </a:tc>
                <a:tc>
                  <a:txBody>
                    <a:bodyPr>
                      <a:noAutofit/>
                    </a:bodyPr>
                    <a:lstStyle/>
                    <a:p>
                      <a:pPr indent="0" lvl="0" marL="0" marR="0" rtl="0" algn="l">
                        <a:lnSpc>
                          <a:spcPct val="107000"/>
                        </a:lnSpc>
                        <a:spcBef>
                          <a:spcPts val="0"/>
                        </a:spcBef>
                        <a:spcAft>
                          <a:spcPts val="0"/>
                        </a:spcAft>
                        <a:buClr>
                          <a:srgbClr val="000000"/>
                        </a:buClr>
                        <a:buSzPct val="25000"/>
                        <a:buFont typeface="Times New Roman"/>
                        <a:buNone/>
                      </a:pPr>
                      <a:r>
                        <a:rPr b="1" baseline="0" lang="en" sz="1100" u="none" cap="none" strike="noStrike">
                          <a:latin typeface="Times New Roman"/>
                          <a:ea typeface="Times New Roman"/>
                          <a:cs typeface="Times New Roman"/>
                          <a:sym typeface="Times New Roman"/>
                        </a:rPr>
                        <a:t>Input to Sink</a:t>
                      </a:r>
                    </a:p>
                  </a:txBody>
                  <a:tcPr marT="0" marB="0" marR="68575" marL="68575">
                    <a:lnL cap="flat" w="12700">
                      <a:solidFill>
                        <a:srgbClr val="000000"/>
                      </a:solidFill>
                      <a:prstDash val="solid"/>
                      <a:round/>
                      <a:headEnd len="med" w="med" type="none"/>
                      <a:tailEnd len="med" w="med" type="none"/>
                    </a:lnL>
                    <a:lnR cap="flat" w="12700">
                      <a:solidFill>
                        <a:srgbClr val="000000"/>
                      </a:solidFill>
                      <a:prstDash val="solid"/>
                      <a:round/>
                      <a:headEnd len="med" w="med" type="none"/>
                      <a:tailEnd len="med" w="med" type="none"/>
                    </a:lnR>
                    <a:lnT cap="flat" w="12700">
                      <a:solidFill>
                        <a:srgbClr val="000000"/>
                      </a:solidFill>
                      <a:prstDash val="solid"/>
                      <a:round/>
                      <a:headEnd len="med" w="med" type="none"/>
                      <a:tailEnd len="med" w="med" type="none"/>
                    </a:lnT>
                    <a:lnB cap="flat" w="12700">
                      <a:solidFill>
                        <a:srgbClr val="000000"/>
                      </a:solidFill>
                      <a:prstDash val="solid"/>
                      <a:round/>
                      <a:headEnd len="med" w="med" type="none"/>
                      <a:tailEnd len="med" w="med" type="none"/>
                    </a:lnB>
                  </a:tcPr>
                </a:tc>
                <a:tc>
                  <a:txBody>
                    <a:bodyPr>
                      <a:noAutofit/>
                    </a:bodyPr>
                    <a:lstStyle/>
                    <a:p>
                      <a:pPr indent="0" lvl="0" marL="0" marR="0" rtl="0" algn="l">
                        <a:lnSpc>
                          <a:spcPct val="107000"/>
                        </a:lnSpc>
                        <a:spcBef>
                          <a:spcPts val="0"/>
                        </a:spcBef>
                        <a:spcAft>
                          <a:spcPts val="0"/>
                        </a:spcAft>
                        <a:buClr>
                          <a:srgbClr val="000000"/>
                        </a:buClr>
                        <a:buSzPct val="25000"/>
                        <a:buFont typeface="Times New Roman"/>
                        <a:buNone/>
                      </a:pPr>
                      <a:r>
                        <a:rPr b="1" baseline="0" lang="en" sz="1100" u="none" cap="none" strike="noStrike">
                          <a:latin typeface="Times New Roman"/>
                          <a:ea typeface="Times New Roman"/>
                          <a:cs typeface="Times New Roman"/>
                          <a:sym typeface="Times New Roman"/>
                        </a:rPr>
                        <a:t>Return from Sink</a:t>
                      </a:r>
                    </a:p>
                  </a:txBody>
                  <a:tcPr marT="0" marB="0" marR="68575" marL="68575">
                    <a:lnL cap="flat" w="12700">
                      <a:solidFill>
                        <a:srgbClr val="000000"/>
                      </a:solidFill>
                      <a:prstDash val="solid"/>
                      <a:round/>
                      <a:headEnd len="med" w="med" type="none"/>
                      <a:tailEnd len="med" w="med" type="none"/>
                    </a:lnL>
                    <a:lnR cap="flat" w="12700">
                      <a:solidFill>
                        <a:srgbClr val="000000"/>
                      </a:solidFill>
                      <a:prstDash val="solid"/>
                      <a:round/>
                      <a:headEnd len="med" w="med" type="none"/>
                      <a:tailEnd len="med" w="med" type="none"/>
                    </a:lnR>
                    <a:lnT cap="flat" w="12700">
                      <a:solidFill>
                        <a:srgbClr val="000000"/>
                      </a:solidFill>
                      <a:prstDash val="solid"/>
                      <a:round/>
                      <a:headEnd len="med" w="med" type="none"/>
                      <a:tailEnd len="med" w="med" type="none"/>
                    </a:lnT>
                    <a:lnB cap="flat" w="12700">
                      <a:solidFill>
                        <a:srgbClr val="000000"/>
                      </a:solidFill>
                      <a:prstDash val="solid"/>
                      <a:round/>
                      <a:headEnd len="med" w="med" type="none"/>
                      <a:tailEnd len="med" w="med" type="none"/>
                    </a:lnB>
                  </a:tcPr>
                </a:tc>
              </a:tr>
              <a:tr h="139700">
                <a:tc>
                  <a:txBody>
                    <a:bodyPr>
                      <a:noAutofit/>
                    </a:bodyPr>
                    <a:lstStyle/>
                    <a:p>
                      <a:pPr indent="0" lvl="0" marL="0" marR="0" rtl="0" algn="l">
                        <a:lnSpc>
                          <a:spcPct val="107000"/>
                        </a:lnSpc>
                        <a:spcBef>
                          <a:spcPts val="0"/>
                        </a:spcBef>
                        <a:spcAft>
                          <a:spcPts val="0"/>
                        </a:spcAft>
                        <a:buClr>
                          <a:srgbClr val="000000"/>
                        </a:buClr>
                        <a:buSzPct val="25000"/>
                        <a:buFont typeface="Times New Roman"/>
                        <a:buNone/>
                      </a:pPr>
                      <a:r>
                        <a:rPr baseline="0" lang="en" sz="1100" u="none" cap="none" strike="noStrike">
                          <a:latin typeface="Times New Roman"/>
                          <a:ea typeface="Times New Roman"/>
                          <a:cs typeface="Times New Roman"/>
                          <a:sym typeface="Times New Roman"/>
                        </a:rPr>
                        <a:t>User</a:t>
                      </a:r>
                    </a:p>
                  </a:txBody>
                  <a:tcPr marT="0" marB="0" marR="68575" marL="68575">
                    <a:lnL cap="flat" w="12700">
                      <a:solidFill>
                        <a:srgbClr val="000000"/>
                      </a:solidFill>
                      <a:prstDash val="solid"/>
                      <a:round/>
                      <a:headEnd len="med" w="med" type="none"/>
                      <a:tailEnd len="med" w="med" type="none"/>
                    </a:lnL>
                    <a:lnR cap="flat" w="12700">
                      <a:solidFill>
                        <a:srgbClr val="000000"/>
                      </a:solidFill>
                      <a:prstDash val="solid"/>
                      <a:round/>
                      <a:headEnd len="med" w="med" type="none"/>
                      <a:tailEnd len="med" w="med" type="none"/>
                    </a:lnR>
                    <a:lnT cap="flat" w="12700">
                      <a:solidFill>
                        <a:srgbClr val="000000"/>
                      </a:solidFill>
                      <a:prstDash val="solid"/>
                      <a:round/>
                      <a:headEnd len="med" w="med" type="none"/>
                      <a:tailEnd len="med" w="med" type="none"/>
                    </a:lnT>
                    <a:lnB cap="flat" w="12700">
                      <a:solidFill>
                        <a:srgbClr val="000000"/>
                      </a:solidFill>
                      <a:prstDash val="solid"/>
                      <a:round/>
                      <a:headEnd len="med" w="med" type="none"/>
                      <a:tailEnd len="med" w="med" type="none"/>
                    </a:lnB>
                  </a:tcPr>
                </a:tc>
                <a:tc>
                  <a:txBody>
                    <a:bodyPr>
                      <a:noAutofit/>
                    </a:bodyPr>
                    <a:lstStyle/>
                    <a:p>
                      <a:pPr indent="0" lvl="0" marL="0" marR="0" rtl="0" algn="l">
                        <a:lnSpc>
                          <a:spcPct val="107000"/>
                        </a:lnSpc>
                        <a:spcBef>
                          <a:spcPts val="0"/>
                        </a:spcBef>
                        <a:spcAft>
                          <a:spcPts val="0"/>
                        </a:spcAft>
                        <a:buClr>
                          <a:srgbClr val="000000"/>
                        </a:buClr>
                        <a:buSzPct val="25000"/>
                        <a:buFont typeface="Times New Roman"/>
                        <a:buNone/>
                      </a:pPr>
                      <a:r>
                        <a:rPr baseline="0" lang="en" sz="1100" u="none" cap="none" strike="noStrike">
                          <a:latin typeface="Times New Roman"/>
                          <a:ea typeface="Times New Roman"/>
                          <a:cs typeface="Times New Roman"/>
                          <a:sym typeface="Times New Roman"/>
                        </a:rPr>
                        <a:t>Input Validation</a:t>
                      </a:r>
                    </a:p>
                  </a:txBody>
                  <a:tcPr marT="0" marB="0" marR="68575" marL="68575">
                    <a:lnL cap="flat" w="12700">
                      <a:solidFill>
                        <a:srgbClr val="000000"/>
                      </a:solidFill>
                      <a:prstDash val="solid"/>
                      <a:round/>
                      <a:headEnd len="med" w="med" type="none"/>
                      <a:tailEnd len="med" w="med" type="none"/>
                    </a:lnL>
                    <a:lnR cap="flat" w="12700">
                      <a:solidFill>
                        <a:srgbClr val="000000"/>
                      </a:solidFill>
                      <a:prstDash val="solid"/>
                      <a:round/>
                      <a:headEnd len="med" w="med" type="none"/>
                      <a:tailEnd len="med" w="med" type="none"/>
                    </a:lnR>
                    <a:lnT cap="flat" w="12700">
                      <a:solidFill>
                        <a:srgbClr val="000000"/>
                      </a:solidFill>
                      <a:prstDash val="solid"/>
                      <a:round/>
                      <a:headEnd len="med" w="med" type="none"/>
                      <a:tailEnd len="med" w="med" type="none"/>
                    </a:lnT>
                    <a:lnB cap="flat" w="12700">
                      <a:solidFill>
                        <a:srgbClr val="000000"/>
                      </a:solidFill>
                      <a:prstDash val="solid"/>
                      <a:round/>
                      <a:headEnd len="med" w="med" type="none"/>
                      <a:tailEnd len="med" w="med" type="none"/>
                    </a:lnB>
                  </a:tcPr>
                </a:tc>
                <a:tc>
                  <a:txBody>
                    <a:bodyPr>
                      <a:noAutofit/>
                    </a:bodyPr>
                    <a:lstStyle/>
                    <a:p>
                      <a:pPr indent="0" lvl="0" marL="0" marR="0" rtl="0" algn="l">
                        <a:lnSpc>
                          <a:spcPct val="107000"/>
                        </a:lnSpc>
                        <a:spcBef>
                          <a:spcPts val="0"/>
                        </a:spcBef>
                        <a:spcAft>
                          <a:spcPts val="0"/>
                        </a:spcAft>
                        <a:buClr>
                          <a:srgbClr val="000000"/>
                        </a:buClr>
                        <a:buSzPct val="25000"/>
                        <a:buFont typeface="Times New Roman"/>
                        <a:buNone/>
                      </a:pPr>
                      <a:r>
                        <a:rPr baseline="0" lang="en" sz="1100" u="none" cap="none" strike="noStrike">
                          <a:latin typeface="Times New Roman"/>
                          <a:ea typeface="Times New Roman"/>
                          <a:cs typeface="Times New Roman"/>
                          <a:sym typeface="Times New Roman"/>
                        </a:rPr>
                        <a:t>User input (String, int)</a:t>
                      </a:r>
                    </a:p>
                  </a:txBody>
                  <a:tcPr marT="0" marB="0" marR="68575" marL="68575">
                    <a:lnL cap="flat" w="12700">
                      <a:solidFill>
                        <a:srgbClr val="000000"/>
                      </a:solidFill>
                      <a:prstDash val="solid"/>
                      <a:round/>
                      <a:headEnd len="med" w="med" type="none"/>
                      <a:tailEnd len="med" w="med" type="none"/>
                    </a:lnL>
                    <a:lnR cap="flat" w="12700">
                      <a:solidFill>
                        <a:srgbClr val="000000"/>
                      </a:solidFill>
                      <a:prstDash val="solid"/>
                      <a:round/>
                      <a:headEnd len="med" w="med" type="none"/>
                      <a:tailEnd len="med" w="med" type="none"/>
                    </a:lnR>
                    <a:lnT cap="flat" w="12700">
                      <a:solidFill>
                        <a:srgbClr val="000000"/>
                      </a:solidFill>
                      <a:prstDash val="solid"/>
                      <a:round/>
                      <a:headEnd len="med" w="med" type="none"/>
                      <a:tailEnd len="med" w="med" type="none"/>
                    </a:lnT>
                    <a:lnB cap="flat" w="12700">
                      <a:solidFill>
                        <a:srgbClr val="000000"/>
                      </a:solidFill>
                      <a:prstDash val="solid"/>
                      <a:round/>
                      <a:headEnd len="med" w="med" type="none"/>
                      <a:tailEnd len="med" w="med" type="none"/>
                    </a:lnB>
                  </a:tcPr>
                </a:tc>
                <a:tc>
                  <a:txBody>
                    <a:bodyPr>
                      <a:noAutofit/>
                    </a:bodyPr>
                    <a:lstStyle/>
                    <a:p>
                      <a:pPr indent="0" lvl="0" marL="0" marR="0" rtl="0" algn="l">
                        <a:lnSpc>
                          <a:spcPct val="107000"/>
                        </a:lnSpc>
                        <a:spcBef>
                          <a:spcPts val="0"/>
                        </a:spcBef>
                        <a:spcAft>
                          <a:spcPts val="0"/>
                        </a:spcAft>
                        <a:buClr>
                          <a:srgbClr val="000000"/>
                        </a:buClr>
                        <a:buSzPct val="25000"/>
                        <a:buFont typeface="Times New Roman"/>
                        <a:buNone/>
                      </a:pPr>
                      <a:r>
                        <a:rPr baseline="0" lang="en" sz="1100" u="none" cap="none" strike="noStrike">
                          <a:latin typeface="Times New Roman"/>
                          <a:ea typeface="Times New Roman"/>
                          <a:cs typeface="Times New Roman"/>
                          <a:sym typeface="Times New Roman"/>
                        </a:rPr>
                        <a:t>None</a:t>
                      </a:r>
                    </a:p>
                  </a:txBody>
                  <a:tcPr marT="0" marB="0" marR="68575" marL="68575">
                    <a:lnL cap="flat" w="12700">
                      <a:solidFill>
                        <a:srgbClr val="000000"/>
                      </a:solidFill>
                      <a:prstDash val="solid"/>
                      <a:round/>
                      <a:headEnd len="med" w="med" type="none"/>
                      <a:tailEnd len="med" w="med" type="none"/>
                    </a:lnL>
                    <a:lnR cap="flat" w="12700">
                      <a:solidFill>
                        <a:srgbClr val="000000"/>
                      </a:solidFill>
                      <a:prstDash val="solid"/>
                      <a:round/>
                      <a:headEnd len="med" w="med" type="none"/>
                      <a:tailEnd len="med" w="med" type="none"/>
                    </a:lnR>
                    <a:lnT cap="flat" w="12700">
                      <a:solidFill>
                        <a:srgbClr val="000000"/>
                      </a:solidFill>
                      <a:prstDash val="solid"/>
                      <a:round/>
                      <a:headEnd len="med" w="med" type="none"/>
                      <a:tailEnd len="med" w="med" type="none"/>
                    </a:lnT>
                    <a:lnB cap="flat" w="12700">
                      <a:solidFill>
                        <a:srgbClr val="000000"/>
                      </a:solidFill>
                      <a:prstDash val="solid"/>
                      <a:round/>
                      <a:headEnd len="med" w="med" type="none"/>
                      <a:tailEnd len="med" w="med" type="none"/>
                    </a:lnB>
                  </a:tcPr>
                </a:tc>
              </a:tr>
              <a:tr h="139700">
                <a:tc>
                  <a:txBody>
                    <a:bodyPr>
                      <a:noAutofit/>
                    </a:bodyPr>
                    <a:lstStyle/>
                    <a:p>
                      <a:pPr indent="0" lvl="0" marL="0" marR="0" rtl="0" algn="l">
                        <a:lnSpc>
                          <a:spcPct val="107000"/>
                        </a:lnSpc>
                        <a:spcBef>
                          <a:spcPts val="0"/>
                        </a:spcBef>
                        <a:spcAft>
                          <a:spcPts val="0"/>
                        </a:spcAft>
                        <a:buClr>
                          <a:srgbClr val="000000"/>
                        </a:buClr>
                        <a:buSzPct val="25000"/>
                        <a:buFont typeface="Times New Roman"/>
                        <a:buNone/>
                      </a:pPr>
                      <a:r>
                        <a:rPr baseline="0" lang="en" sz="1100" u="none" cap="none" strike="noStrike">
                          <a:latin typeface="Times New Roman"/>
                          <a:ea typeface="Times New Roman"/>
                          <a:cs typeface="Times New Roman"/>
                          <a:sym typeface="Times New Roman"/>
                        </a:rPr>
                        <a:t>Input Validation</a:t>
                      </a:r>
                    </a:p>
                  </a:txBody>
                  <a:tcPr marT="0" marB="0" marR="68575" marL="68575">
                    <a:lnL cap="flat" w="12700">
                      <a:solidFill>
                        <a:srgbClr val="000000"/>
                      </a:solidFill>
                      <a:prstDash val="solid"/>
                      <a:round/>
                      <a:headEnd len="med" w="med" type="none"/>
                      <a:tailEnd len="med" w="med" type="none"/>
                    </a:lnL>
                    <a:lnR cap="flat" w="12700">
                      <a:solidFill>
                        <a:srgbClr val="000000"/>
                      </a:solidFill>
                      <a:prstDash val="solid"/>
                      <a:round/>
                      <a:headEnd len="med" w="med" type="none"/>
                      <a:tailEnd len="med" w="med" type="none"/>
                    </a:lnR>
                    <a:lnT cap="flat" w="12700">
                      <a:solidFill>
                        <a:srgbClr val="000000"/>
                      </a:solidFill>
                      <a:prstDash val="solid"/>
                      <a:round/>
                      <a:headEnd len="med" w="med" type="none"/>
                      <a:tailEnd len="med" w="med" type="none"/>
                    </a:lnT>
                    <a:lnB cap="flat" w="12700">
                      <a:solidFill>
                        <a:srgbClr val="000000"/>
                      </a:solidFill>
                      <a:prstDash val="solid"/>
                      <a:round/>
                      <a:headEnd len="med" w="med" type="none"/>
                      <a:tailEnd len="med" w="med" type="none"/>
                    </a:lnB>
                  </a:tcPr>
                </a:tc>
                <a:tc>
                  <a:txBody>
                    <a:bodyPr>
                      <a:noAutofit/>
                    </a:bodyPr>
                    <a:lstStyle/>
                    <a:p>
                      <a:pPr indent="0" lvl="0" marL="0" marR="0" rtl="0" algn="l">
                        <a:lnSpc>
                          <a:spcPct val="107000"/>
                        </a:lnSpc>
                        <a:spcBef>
                          <a:spcPts val="0"/>
                        </a:spcBef>
                        <a:spcAft>
                          <a:spcPts val="0"/>
                        </a:spcAft>
                        <a:buClr>
                          <a:srgbClr val="000000"/>
                        </a:buClr>
                        <a:buSzPct val="25000"/>
                        <a:buFont typeface="Times New Roman"/>
                        <a:buNone/>
                      </a:pPr>
                      <a:r>
                        <a:rPr baseline="0" lang="en" sz="1100" u="none" cap="none" strike="noStrike">
                          <a:latin typeface="Times New Roman"/>
                          <a:ea typeface="Times New Roman"/>
                          <a:cs typeface="Times New Roman"/>
                          <a:sym typeface="Times New Roman"/>
                        </a:rPr>
                        <a:t>Message Formatter for Processing</a:t>
                      </a:r>
                    </a:p>
                  </a:txBody>
                  <a:tcPr marT="0" marB="0" marR="68575" marL="68575">
                    <a:lnL cap="flat" w="12700">
                      <a:solidFill>
                        <a:srgbClr val="000000"/>
                      </a:solidFill>
                      <a:prstDash val="solid"/>
                      <a:round/>
                      <a:headEnd len="med" w="med" type="none"/>
                      <a:tailEnd len="med" w="med" type="none"/>
                    </a:lnL>
                    <a:lnR cap="flat" w="12700">
                      <a:solidFill>
                        <a:srgbClr val="000000"/>
                      </a:solidFill>
                      <a:prstDash val="solid"/>
                      <a:round/>
                      <a:headEnd len="med" w="med" type="none"/>
                      <a:tailEnd len="med" w="med" type="none"/>
                    </a:lnR>
                    <a:lnT cap="flat" w="12700">
                      <a:solidFill>
                        <a:srgbClr val="000000"/>
                      </a:solidFill>
                      <a:prstDash val="solid"/>
                      <a:round/>
                      <a:headEnd len="med" w="med" type="none"/>
                      <a:tailEnd len="med" w="med" type="none"/>
                    </a:lnT>
                    <a:lnB cap="flat" w="12700">
                      <a:solidFill>
                        <a:srgbClr val="000000"/>
                      </a:solidFill>
                      <a:prstDash val="solid"/>
                      <a:round/>
                      <a:headEnd len="med" w="med" type="none"/>
                      <a:tailEnd len="med" w="med" type="none"/>
                    </a:lnB>
                  </a:tcPr>
                </a:tc>
                <a:tc>
                  <a:txBody>
                    <a:bodyPr>
                      <a:noAutofit/>
                    </a:bodyPr>
                    <a:lstStyle/>
                    <a:p>
                      <a:pPr indent="0" lvl="0" marL="0" marR="0" rtl="0" algn="l">
                        <a:lnSpc>
                          <a:spcPct val="107000"/>
                        </a:lnSpc>
                        <a:spcBef>
                          <a:spcPts val="0"/>
                        </a:spcBef>
                        <a:spcAft>
                          <a:spcPts val="0"/>
                        </a:spcAft>
                        <a:buClr>
                          <a:srgbClr val="000000"/>
                        </a:buClr>
                        <a:buSzPct val="25000"/>
                        <a:buFont typeface="Times New Roman"/>
                        <a:buNone/>
                      </a:pPr>
                      <a:r>
                        <a:rPr baseline="0" lang="en" sz="1100" u="none" cap="none" strike="noStrike">
                          <a:latin typeface="Times New Roman"/>
                          <a:ea typeface="Times New Roman"/>
                          <a:cs typeface="Times New Roman"/>
                          <a:sym typeface="Times New Roman"/>
                        </a:rPr>
                        <a:t>Event ID (int)</a:t>
                      </a:r>
                    </a:p>
                  </a:txBody>
                  <a:tcPr marT="0" marB="0" marR="68575" marL="68575">
                    <a:lnL cap="flat" w="12700">
                      <a:solidFill>
                        <a:srgbClr val="000000"/>
                      </a:solidFill>
                      <a:prstDash val="solid"/>
                      <a:round/>
                      <a:headEnd len="med" w="med" type="none"/>
                      <a:tailEnd len="med" w="med" type="none"/>
                    </a:lnL>
                    <a:lnR cap="flat" w="12700">
                      <a:solidFill>
                        <a:srgbClr val="000000"/>
                      </a:solidFill>
                      <a:prstDash val="solid"/>
                      <a:round/>
                      <a:headEnd len="med" w="med" type="none"/>
                      <a:tailEnd len="med" w="med" type="none"/>
                    </a:lnR>
                    <a:lnT cap="flat" w="12700">
                      <a:solidFill>
                        <a:srgbClr val="000000"/>
                      </a:solidFill>
                      <a:prstDash val="solid"/>
                      <a:round/>
                      <a:headEnd len="med" w="med" type="none"/>
                      <a:tailEnd len="med" w="med" type="none"/>
                    </a:lnT>
                    <a:lnB cap="flat" w="12700">
                      <a:solidFill>
                        <a:srgbClr val="000000"/>
                      </a:solidFill>
                      <a:prstDash val="solid"/>
                      <a:round/>
                      <a:headEnd len="med" w="med" type="none"/>
                      <a:tailEnd len="med" w="med" type="none"/>
                    </a:lnB>
                  </a:tcPr>
                </a:tc>
                <a:tc>
                  <a:txBody>
                    <a:bodyPr>
                      <a:noAutofit/>
                    </a:bodyPr>
                    <a:lstStyle/>
                    <a:p>
                      <a:pPr indent="0" lvl="0" marL="0" marR="0" rtl="0" algn="l">
                        <a:lnSpc>
                          <a:spcPct val="107000"/>
                        </a:lnSpc>
                        <a:spcBef>
                          <a:spcPts val="0"/>
                        </a:spcBef>
                        <a:spcAft>
                          <a:spcPts val="0"/>
                        </a:spcAft>
                        <a:buClr>
                          <a:srgbClr val="000000"/>
                        </a:buClr>
                        <a:buSzPct val="25000"/>
                        <a:buFont typeface="Times New Roman"/>
                        <a:buNone/>
                      </a:pPr>
                      <a:r>
                        <a:rPr baseline="0" lang="en" sz="1100" u="none" cap="none" strike="noStrike">
                          <a:latin typeface="Times New Roman"/>
                          <a:ea typeface="Times New Roman"/>
                          <a:cs typeface="Times New Roman"/>
                          <a:sym typeface="Times New Roman"/>
                        </a:rPr>
                        <a:t>None</a:t>
                      </a:r>
                    </a:p>
                  </a:txBody>
                  <a:tcPr marT="0" marB="0" marR="68575" marL="68575">
                    <a:lnL cap="flat" w="12700">
                      <a:solidFill>
                        <a:srgbClr val="000000"/>
                      </a:solidFill>
                      <a:prstDash val="solid"/>
                      <a:round/>
                      <a:headEnd len="med" w="med" type="none"/>
                      <a:tailEnd len="med" w="med" type="none"/>
                    </a:lnL>
                    <a:lnR cap="flat" w="12700">
                      <a:solidFill>
                        <a:srgbClr val="000000"/>
                      </a:solidFill>
                      <a:prstDash val="solid"/>
                      <a:round/>
                      <a:headEnd len="med" w="med" type="none"/>
                      <a:tailEnd len="med" w="med" type="none"/>
                    </a:lnR>
                    <a:lnT cap="flat" w="12700">
                      <a:solidFill>
                        <a:srgbClr val="000000"/>
                      </a:solidFill>
                      <a:prstDash val="solid"/>
                      <a:round/>
                      <a:headEnd len="med" w="med" type="none"/>
                      <a:tailEnd len="med" w="med" type="none"/>
                    </a:lnT>
                    <a:lnB cap="flat" w="12700">
                      <a:solidFill>
                        <a:srgbClr val="000000"/>
                      </a:solidFill>
                      <a:prstDash val="solid"/>
                      <a:round/>
                      <a:headEnd len="med" w="med" type="none"/>
                      <a:tailEnd len="med" w="med" type="none"/>
                    </a:lnB>
                  </a:tcPr>
                </a:tc>
              </a:tr>
            </a:tbl>
          </a:graphicData>
        </a:graphic>
      </p:graphicFrame>
      <p:sp>
        <p:nvSpPr>
          <p:cNvPr id="460" name="Shape 460"/>
          <p:cNvSpPr txBox="1"/>
          <p:nvPr/>
        </p:nvSpPr>
        <p:spPr>
          <a:xfrm>
            <a:off x="457200" y="1200150"/>
            <a:ext cx="4876799" cy="3124199"/>
          </a:xfrm>
          <a:prstGeom prst="rect">
            <a:avLst/>
          </a:prstGeom>
          <a:noFill/>
          <a:ln>
            <a:noFill/>
          </a:ln>
        </p:spPr>
        <p:txBody>
          <a:bodyPr anchorCtr="0" anchor="t" bIns="91425" lIns="91425" rIns="91425" tIns="91425">
            <a:noAutofit/>
          </a:bodyPr>
          <a:lstStyle/>
          <a:p>
            <a:pPr indent="0" lvl="0" marL="76200" marR="0" rtl="0" algn="l">
              <a:lnSpc>
                <a:spcPct val="100000"/>
              </a:lnSpc>
              <a:spcBef>
                <a:spcPts val="0"/>
              </a:spcBef>
              <a:spcAft>
                <a:spcPts val="0"/>
              </a:spcAft>
              <a:buClr>
                <a:srgbClr val="000000"/>
              </a:buClr>
              <a:buSzPct val="25000"/>
              <a:buFont typeface="Arial"/>
              <a:buNone/>
            </a:pPr>
            <a:r>
              <a:rPr b="0" baseline="0" i="0" lang="en" sz="2400" u="none" cap="none" strike="noStrike">
                <a:solidFill>
                  <a:srgbClr val="000000"/>
                </a:solidFill>
                <a:latin typeface="Arial"/>
                <a:ea typeface="Arial"/>
                <a:cs typeface="Arial"/>
                <a:sym typeface="Arial"/>
              </a:rPr>
              <a:t>Presentation Layer</a:t>
            </a:r>
          </a:p>
          <a:p>
            <a:pPr indent="-330200" lvl="1" marL="457200" marR="0" rtl="0" algn="l">
              <a:lnSpc>
                <a:spcPct val="100000"/>
              </a:lnSpc>
              <a:spcBef>
                <a:spcPts val="0"/>
              </a:spcBef>
              <a:spcAft>
                <a:spcPts val="0"/>
              </a:spcAft>
              <a:buClr>
                <a:srgbClr val="000000"/>
              </a:buClr>
              <a:buSzPct val="100000"/>
              <a:buFont typeface="Courier New"/>
              <a:buChar char="o"/>
            </a:pPr>
            <a:r>
              <a:rPr b="0" baseline="0" i="0" lang="en" sz="1800" u="none" cap="none" strike="noStrike">
                <a:solidFill>
                  <a:srgbClr val="000000"/>
                </a:solidFill>
                <a:latin typeface="Arial"/>
                <a:ea typeface="Arial"/>
                <a:cs typeface="Arial"/>
                <a:sym typeface="Arial"/>
              </a:rPr>
              <a:t>Input Validation</a:t>
            </a:r>
          </a:p>
          <a:p>
            <a:pPr indent="-215900" lvl="1" marL="457200" marR="0" rtl="0" algn="l">
              <a:lnSpc>
                <a:spcPct val="100000"/>
              </a:lnSpc>
              <a:spcBef>
                <a:spcPts val="0"/>
              </a:spcBef>
              <a:spcAft>
                <a:spcPts val="0"/>
              </a:spcAft>
              <a:buClr>
                <a:srgbClr val="000000"/>
              </a:buClr>
              <a:buFont typeface="Courier New"/>
              <a:buNone/>
            </a:pPr>
            <a:r>
              <a:t/>
            </a:r>
            <a:endParaRPr b="0" baseline="0" i="0" sz="1800" u="none" cap="none" strike="noStrike">
              <a:solidFill>
                <a:srgbClr val="000000"/>
              </a:solidFill>
              <a:latin typeface="Arial"/>
              <a:ea typeface="Arial"/>
              <a:cs typeface="Arial"/>
              <a:sym typeface="Arial"/>
            </a:endParaRPr>
          </a:p>
          <a:p>
            <a:pPr indent="-334962" lvl="2" marL="627062" marR="0" rtl="0" algn="l">
              <a:lnSpc>
                <a:spcPct val="100000"/>
              </a:lnSpc>
              <a:spcBef>
                <a:spcPts val="0"/>
              </a:spcBef>
              <a:spcAft>
                <a:spcPts val="0"/>
              </a:spcAft>
              <a:buClr>
                <a:srgbClr val="000000"/>
              </a:buClr>
              <a:buSzPct val="100000"/>
              <a:buFont typeface="Courier New"/>
              <a:buChar char="o"/>
            </a:pPr>
            <a:r>
              <a:rPr b="0" baseline="0" i="0" lang="en" sz="1600" u="none" cap="none" strike="noStrike">
                <a:solidFill>
                  <a:srgbClr val="000000"/>
                </a:solidFill>
                <a:latin typeface="Arial"/>
                <a:ea typeface="Arial"/>
                <a:cs typeface="Arial"/>
                <a:sym typeface="Arial"/>
              </a:rPr>
              <a:t>Takes the user’s input</a:t>
            </a:r>
          </a:p>
          <a:p>
            <a:pPr indent="-233362" lvl="2" marL="627062" marR="0" rtl="0" algn="l">
              <a:lnSpc>
                <a:spcPct val="100000"/>
              </a:lnSpc>
              <a:spcBef>
                <a:spcPts val="0"/>
              </a:spcBef>
              <a:spcAft>
                <a:spcPts val="0"/>
              </a:spcAft>
              <a:buClr>
                <a:srgbClr val="000000"/>
              </a:buClr>
              <a:buFont typeface="Courier New"/>
              <a:buNone/>
            </a:pPr>
            <a:r>
              <a:t/>
            </a:r>
            <a:endParaRPr b="0" baseline="0" i="0" sz="1600" u="none" cap="none" strike="noStrike">
              <a:solidFill>
                <a:srgbClr val="000000"/>
              </a:solidFill>
              <a:latin typeface="Arial"/>
              <a:ea typeface="Arial"/>
              <a:cs typeface="Arial"/>
              <a:sym typeface="Arial"/>
            </a:endParaRPr>
          </a:p>
          <a:p>
            <a:pPr indent="-334962" lvl="2" marL="627062" marR="0" rtl="0" algn="l">
              <a:lnSpc>
                <a:spcPct val="100000"/>
              </a:lnSpc>
              <a:spcBef>
                <a:spcPts val="0"/>
              </a:spcBef>
              <a:spcAft>
                <a:spcPts val="0"/>
              </a:spcAft>
              <a:buClr>
                <a:srgbClr val="000000"/>
              </a:buClr>
              <a:buSzPct val="100000"/>
              <a:buFont typeface="Courier New"/>
              <a:buChar char="o"/>
            </a:pPr>
            <a:r>
              <a:rPr b="0" baseline="0" i="0" lang="en" sz="1600" u="none" cap="none" strike="noStrike">
                <a:solidFill>
                  <a:srgbClr val="000000"/>
                </a:solidFill>
                <a:latin typeface="Arial"/>
                <a:ea typeface="Arial"/>
                <a:cs typeface="Arial"/>
                <a:sym typeface="Arial"/>
              </a:rPr>
              <a:t>Passes input along to be processed</a:t>
            </a:r>
          </a:p>
          <a:p>
            <a:pPr indent="-250825" lvl="2" marL="809625" marR="0" rtl="0" algn="l">
              <a:lnSpc>
                <a:spcPct val="100000"/>
              </a:lnSpc>
              <a:spcBef>
                <a:spcPts val="0"/>
              </a:spcBef>
              <a:spcAft>
                <a:spcPts val="0"/>
              </a:spcAft>
              <a:buClr>
                <a:srgbClr val="000000"/>
              </a:buClr>
              <a:buFont typeface="Arial"/>
              <a:buNone/>
            </a:pPr>
            <a:r>
              <a:t/>
            </a:r>
            <a:endParaRPr b="0" baseline="0" i="0" sz="1600" u="none" cap="none" strike="noStrike">
              <a:solidFill>
                <a:srgbClr val="000000"/>
              </a:solidFill>
              <a:latin typeface="Arial"/>
              <a:ea typeface="Arial"/>
              <a:cs typeface="Arial"/>
              <a:sym typeface="Arial"/>
            </a:endParaRPr>
          </a:p>
        </p:txBody>
      </p:sp>
    </p:spTree>
  </p:cSld>
  <p:clrMapOvr>
    <a:masterClrMapping/>
  </p:clrMapOvr>
  <p:transition spd="slow">
    <p:cut/>
  </p:transition>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64" name="Shape 464"/>
        <p:cNvGrpSpPr/>
        <p:nvPr/>
      </p:nvGrpSpPr>
      <p:grpSpPr>
        <a:xfrm>
          <a:off x="0" y="0"/>
          <a:ext cx="0" cy="0"/>
          <a:chOff x="0" y="0"/>
          <a:chExt cx="0" cy="0"/>
        </a:xfrm>
      </p:grpSpPr>
      <p:sp>
        <p:nvSpPr>
          <p:cNvPr id="465" name="Shape 465"/>
          <p:cNvSpPr txBox="1"/>
          <p:nvPr>
            <p:ph idx="12" type="sldNum"/>
          </p:nvPr>
        </p:nvSpPr>
        <p:spPr>
          <a:xfrm>
            <a:off x="8556782" y="4749850"/>
            <a:ext cx="548699" cy="393600"/>
          </a:xfrm>
          <a:prstGeom prst="rect">
            <a:avLst/>
          </a:prstGeom>
          <a:noFill/>
          <a:ln>
            <a:noFill/>
          </a:ln>
        </p:spPr>
        <p:txBody>
          <a:bodyPr anchorCtr="0" anchor="ctr" bIns="91425" lIns="91425" rIns="91425" tIns="91425">
            <a:noAutofit/>
          </a:bodyPr>
          <a:lstStyle/>
          <a:p>
            <a:pPr indent="0" lvl="0" marL="0" marR="0" rtl="0" algn="r">
              <a:lnSpc>
                <a:spcPct val="100000"/>
              </a:lnSpc>
              <a:spcBef>
                <a:spcPts val="0"/>
              </a:spcBef>
              <a:spcAft>
                <a:spcPts val="0"/>
              </a:spcAft>
              <a:buClr>
                <a:schemeClr val="dk1"/>
              </a:buClr>
              <a:buSzPct val="25000"/>
              <a:buFont typeface="Arial"/>
              <a:buNone/>
            </a:pPr>
            <a:fld id="{00000000-1234-1234-1234-123412341234}" type="slidenum">
              <a:rPr b="0" baseline="0" i="0" lang="en" sz="1300" u="none" cap="none" strike="noStrike">
                <a:solidFill>
                  <a:schemeClr val="dk1"/>
                </a:solidFill>
                <a:latin typeface="Arial"/>
                <a:ea typeface="Arial"/>
                <a:cs typeface="Arial"/>
                <a:sym typeface="Arial"/>
              </a:rPr>
              <a:t>‹#›</a:t>
            </a:fld>
          </a:p>
        </p:txBody>
      </p:sp>
      <p:sp>
        <p:nvSpPr>
          <p:cNvPr id="466" name="Shape 466"/>
          <p:cNvSpPr txBox="1"/>
          <p:nvPr>
            <p:ph type="title"/>
          </p:nvPr>
        </p:nvSpPr>
        <p:spPr>
          <a:xfrm>
            <a:off x="457200" y="205978"/>
            <a:ext cx="8229600" cy="857400"/>
          </a:xfrm>
          <a:prstGeom prst="rect">
            <a:avLst/>
          </a:prstGeom>
          <a:noFill/>
          <a:ln>
            <a:noFill/>
          </a:ln>
        </p:spPr>
        <p:txBody>
          <a:bodyPr anchorCtr="0" anchor="b" bIns="91425" lIns="91425" rIns="91425" tIns="91425">
            <a:noAutofit/>
          </a:bodyPr>
          <a:lstStyle/>
          <a:p>
            <a:pPr indent="0" lvl="0" marL="0" marR="0" rtl="0" algn="l">
              <a:lnSpc>
                <a:spcPct val="100000"/>
              </a:lnSpc>
              <a:spcBef>
                <a:spcPts val="0"/>
              </a:spcBef>
              <a:spcAft>
                <a:spcPts val="0"/>
              </a:spcAft>
              <a:buClr>
                <a:schemeClr val="accent1"/>
              </a:buClr>
              <a:buSzPct val="25000"/>
              <a:buFont typeface="Arial"/>
              <a:buNone/>
            </a:pPr>
            <a:r>
              <a:rPr b="1" baseline="0" i="0" lang="en" sz="3600" u="none" cap="none" strike="noStrike">
                <a:solidFill>
                  <a:srgbClr val="DA0002"/>
                </a:solidFill>
                <a:latin typeface="Arial"/>
                <a:ea typeface="Arial"/>
                <a:cs typeface="Arial"/>
                <a:sym typeface="Arial"/>
              </a:rPr>
              <a:t>Tablet/Lynx Super Layer Modules</a:t>
            </a:r>
          </a:p>
        </p:txBody>
      </p:sp>
      <p:pic>
        <p:nvPicPr>
          <p:cNvPr id="467" name="Shape 467"/>
          <p:cNvPicPr preferRelativeResize="0"/>
          <p:nvPr/>
        </p:nvPicPr>
        <p:blipFill rotWithShape="1">
          <a:blip r:embed="rId3">
            <a:alphaModFix/>
          </a:blip>
          <a:srcRect b="0" l="0" r="0" t="0"/>
          <a:stretch/>
        </p:blipFill>
        <p:spPr>
          <a:xfrm>
            <a:off x="6324600" y="1342533"/>
            <a:ext cx="2733299" cy="3416700"/>
          </a:xfrm>
          <a:prstGeom prst="rect">
            <a:avLst/>
          </a:prstGeom>
          <a:noFill/>
          <a:ln>
            <a:noFill/>
          </a:ln>
        </p:spPr>
      </p:pic>
      <p:graphicFrame>
        <p:nvGraphicFramePr>
          <p:cNvPr id="468" name="Shape 468"/>
          <p:cNvGraphicFramePr/>
          <p:nvPr/>
        </p:nvGraphicFramePr>
        <p:xfrm>
          <a:off x="152400" y="4019550"/>
          <a:ext cx="3000000" cy="3000000"/>
        </p:xfrm>
        <a:graphic>
          <a:graphicData uri="http://schemas.openxmlformats.org/drawingml/2006/table">
            <a:tbl>
              <a:tblPr>
                <a:noFill/>
                <a:tableStyleId>{8281780D-E767-4EA1-B264-0E1249C26517}</a:tableStyleId>
              </a:tblPr>
              <a:tblGrid>
                <a:gridCol w="1484000"/>
                <a:gridCol w="1484000"/>
                <a:gridCol w="1484625"/>
                <a:gridCol w="1484625"/>
              </a:tblGrid>
              <a:tr h="139700">
                <a:tc>
                  <a:txBody>
                    <a:bodyPr>
                      <a:noAutofit/>
                    </a:bodyPr>
                    <a:lstStyle/>
                    <a:p>
                      <a:pPr indent="0" lvl="0" marL="0" marR="0" rtl="0" algn="l">
                        <a:lnSpc>
                          <a:spcPct val="107000"/>
                        </a:lnSpc>
                        <a:spcBef>
                          <a:spcPts val="0"/>
                        </a:spcBef>
                        <a:spcAft>
                          <a:spcPts val="0"/>
                        </a:spcAft>
                        <a:buClr>
                          <a:srgbClr val="000000"/>
                        </a:buClr>
                        <a:buSzPct val="25000"/>
                        <a:buFont typeface="Times New Roman"/>
                        <a:buNone/>
                      </a:pPr>
                      <a:r>
                        <a:rPr b="1" baseline="0" lang="en" sz="1100" u="none" cap="none" strike="noStrike">
                          <a:latin typeface="Times New Roman"/>
                          <a:ea typeface="Times New Roman"/>
                          <a:cs typeface="Times New Roman"/>
                          <a:sym typeface="Times New Roman"/>
                        </a:rPr>
                        <a:t>Source</a:t>
                      </a:r>
                    </a:p>
                  </a:txBody>
                  <a:tcPr marT="0" marB="0" marR="68575" marL="68575">
                    <a:lnL cap="flat" w="12700">
                      <a:solidFill>
                        <a:srgbClr val="000000"/>
                      </a:solidFill>
                      <a:prstDash val="solid"/>
                      <a:round/>
                      <a:headEnd len="med" w="med" type="none"/>
                      <a:tailEnd len="med" w="med" type="none"/>
                    </a:lnL>
                    <a:lnR cap="flat" w="12700">
                      <a:solidFill>
                        <a:srgbClr val="000000"/>
                      </a:solidFill>
                      <a:prstDash val="solid"/>
                      <a:round/>
                      <a:headEnd len="med" w="med" type="none"/>
                      <a:tailEnd len="med" w="med" type="none"/>
                    </a:lnR>
                    <a:lnT cap="flat" w="12700">
                      <a:solidFill>
                        <a:srgbClr val="000000"/>
                      </a:solidFill>
                      <a:prstDash val="solid"/>
                      <a:round/>
                      <a:headEnd len="med" w="med" type="none"/>
                      <a:tailEnd len="med" w="med" type="none"/>
                    </a:lnT>
                    <a:lnB cap="flat" w="12700">
                      <a:solidFill>
                        <a:srgbClr val="000000"/>
                      </a:solidFill>
                      <a:prstDash val="solid"/>
                      <a:round/>
                      <a:headEnd len="med" w="med" type="none"/>
                      <a:tailEnd len="med" w="med" type="none"/>
                    </a:lnB>
                  </a:tcPr>
                </a:tc>
                <a:tc>
                  <a:txBody>
                    <a:bodyPr>
                      <a:noAutofit/>
                    </a:bodyPr>
                    <a:lstStyle/>
                    <a:p>
                      <a:pPr indent="0" lvl="0" marL="0" marR="0" rtl="0" algn="l">
                        <a:lnSpc>
                          <a:spcPct val="107000"/>
                        </a:lnSpc>
                        <a:spcBef>
                          <a:spcPts val="0"/>
                        </a:spcBef>
                        <a:spcAft>
                          <a:spcPts val="0"/>
                        </a:spcAft>
                        <a:buClr>
                          <a:srgbClr val="000000"/>
                        </a:buClr>
                        <a:buSzPct val="25000"/>
                        <a:buFont typeface="Times New Roman"/>
                        <a:buNone/>
                      </a:pPr>
                      <a:r>
                        <a:rPr b="1" baseline="0" lang="en" sz="1100" u="none" cap="none" strike="noStrike">
                          <a:latin typeface="Times New Roman"/>
                          <a:ea typeface="Times New Roman"/>
                          <a:cs typeface="Times New Roman"/>
                          <a:sym typeface="Times New Roman"/>
                        </a:rPr>
                        <a:t>Sink</a:t>
                      </a:r>
                    </a:p>
                  </a:txBody>
                  <a:tcPr marT="0" marB="0" marR="68575" marL="68575">
                    <a:lnL cap="flat" w="12700">
                      <a:solidFill>
                        <a:srgbClr val="000000"/>
                      </a:solidFill>
                      <a:prstDash val="solid"/>
                      <a:round/>
                      <a:headEnd len="med" w="med" type="none"/>
                      <a:tailEnd len="med" w="med" type="none"/>
                    </a:lnL>
                    <a:lnR cap="flat" w="12700">
                      <a:solidFill>
                        <a:srgbClr val="000000"/>
                      </a:solidFill>
                      <a:prstDash val="solid"/>
                      <a:round/>
                      <a:headEnd len="med" w="med" type="none"/>
                      <a:tailEnd len="med" w="med" type="none"/>
                    </a:lnR>
                    <a:lnT cap="flat" w="12700">
                      <a:solidFill>
                        <a:srgbClr val="000000"/>
                      </a:solidFill>
                      <a:prstDash val="solid"/>
                      <a:round/>
                      <a:headEnd len="med" w="med" type="none"/>
                      <a:tailEnd len="med" w="med" type="none"/>
                    </a:lnT>
                    <a:lnB cap="flat" w="12700">
                      <a:solidFill>
                        <a:srgbClr val="000000"/>
                      </a:solidFill>
                      <a:prstDash val="solid"/>
                      <a:round/>
                      <a:headEnd len="med" w="med" type="none"/>
                      <a:tailEnd len="med" w="med" type="none"/>
                    </a:lnB>
                  </a:tcPr>
                </a:tc>
                <a:tc>
                  <a:txBody>
                    <a:bodyPr>
                      <a:noAutofit/>
                    </a:bodyPr>
                    <a:lstStyle/>
                    <a:p>
                      <a:pPr indent="0" lvl="0" marL="0" marR="0" rtl="0" algn="l">
                        <a:lnSpc>
                          <a:spcPct val="107000"/>
                        </a:lnSpc>
                        <a:spcBef>
                          <a:spcPts val="0"/>
                        </a:spcBef>
                        <a:spcAft>
                          <a:spcPts val="0"/>
                        </a:spcAft>
                        <a:buClr>
                          <a:srgbClr val="000000"/>
                        </a:buClr>
                        <a:buSzPct val="25000"/>
                        <a:buFont typeface="Times New Roman"/>
                        <a:buNone/>
                      </a:pPr>
                      <a:r>
                        <a:rPr b="1" baseline="0" lang="en" sz="1100" u="none" cap="none" strike="noStrike">
                          <a:latin typeface="Times New Roman"/>
                          <a:ea typeface="Times New Roman"/>
                          <a:cs typeface="Times New Roman"/>
                          <a:sym typeface="Times New Roman"/>
                        </a:rPr>
                        <a:t>Input to Sink</a:t>
                      </a:r>
                    </a:p>
                  </a:txBody>
                  <a:tcPr marT="0" marB="0" marR="68575" marL="68575">
                    <a:lnL cap="flat" w="12700">
                      <a:solidFill>
                        <a:srgbClr val="000000"/>
                      </a:solidFill>
                      <a:prstDash val="solid"/>
                      <a:round/>
                      <a:headEnd len="med" w="med" type="none"/>
                      <a:tailEnd len="med" w="med" type="none"/>
                    </a:lnL>
                    <a:lnR cap="flat" w="12700">
                      <a:solidFill>
                        <a:srgbClr val="000000"/>
                      </a:solidFill>
                      <a:prstDash val="solid"/>
                      <a:round/>
                      <a:headEnd len="med" w="med" type="none"/>
                      <a:tailEnd len="med" w="med" type="none"/>
                    </a:lnR>
                    <a:lnT cap="flat" w="12700">
                      <a:solidFill>
                        <a:srgbClr val="000000"/>
                      </a:solidFill>
                      <a:prstDash val="solid"/>
                      <a:round/>
                      <a:headEnd len="med" w="med" type="none"/>
                      <a:tailEnd len="med" w="med" type="none"/>
                    </a:lnT>
                    <a:lnB cap="flat" w="12700">
                      <a:solidFill>
                        <a:srgbClr val="000000"/>
                      </a:solidFill>
                      <a:prstDash val="solid"/>
                      <a:round/>
                      <a:headEnd len="med" w="med" type="none"/>
                      <a:tailEnd len="med" w="med" type="none"/>
                    </a:lnB>
                  </a:tcPr>
                </a:tc>
                <a:tc>
                  <a:txBody>
                    <a:bodyPr>
                      <a:noAutofit/>
                    </a:bodyPr>
                    <a:lstStyle/>
                    <a:p>
                      <a:pPr indent="0" lvl="0" marL="0" marR="0" rtl="0" algn="l">
                        <a:lnSpc>
                          <a:spcPct val="107000"/>
                        </a:lnSpc>
                        <a:spcBef>
                          <a:spcPts val="0"/>
                        </a:spcBef>
                        <a:spcAft>
                          <a:spcPts val="0"/>
                        </a:spcAft>
                        <a:buClr>
                          <a:srgbClr val="000000"/>
                        </a:buClr>
                        <a:buSzPct val="25000"/>
                        <a:buFont typeface="Times New Roman"/>
                        <a:buNone/>
                      </a:pPr>
                      <a:r>
                        <a:rPr b="1" baseline="0" lang="en" sz="1100" u="none" cap="none" strike="noStrike">
                          <a:latin typeface="Times New Roman"/>
                          <a:ea typeface="Times New Roman"/>
                          <a:cs typeface="Times New Roman"/>
                          <a:sym typeface="Times New Roman"/>
                        </a:rPr>
                        <a:t>Return from Sink</a:t>
                      </a:r>
                    </a:p>
                  </a:txBody>
                  <a:tcPr marT="0" marB="0" marR="68575" marL="68575">
                    <a:lnL cap="flat" w="12700">
                      <a:solidFill>
                        <a:srgbClr val="000000"/>
                      </a:solidFill>
                      <a:prstDash val="solid"/>
                      <a:round/>
                      <a:headEnd len="med" w="med" type="none"/>
                      <a:tailEnd len="med" w="med" type="none"/>
                    </a:lnL>
                    <a:lnR cap="flat" w="12700">
                      <a:solidFill>
                        <a:srgbClr val="000000"/>
                      </a:solidFill>
                      <a:prstDash val="solid"/>
                      <a:round/>
                      <a:headEnd len="med" w="med" type="none"/>
                      <a:tailEnd len="med" w="med" type="none"/>
                    </a:lnR>
                    <a:lnT cap="flat" w="12700">
                      <a:solidFill>
                        <a:srgbClr val="000000"/>
                      </a:solidFill>
                      <a:prstDash val="solid"/>
                      <a:round/>
                      <a:headEnd len="med" w="med" type="none"/>
                      <a:tailEnd len="med" w="med" type="none"/>
                    </a:lnT>
                    <a:lnB cap="flat" w="12700">
                      <a:solidFill>
                        <a:srgbClr val="000000"/>
                      </a:solidFill>
                      <a:prstDash val="solid"/>
                      <a:round/>
                      <a:headEnd len="med" w="med" type="none"/>
                      <a:tailEnd len="med" w="med" type="none"/>
                    </a:lnB>
                  </a:tcPr>
                </a:tc>
              </a:tr>
              <a:tr h="139700">
                <a:tc>
                  <a:txBody>
                    <a:bodyPr>
                      <a:noAutofit/>
                    </a:bodyPr>
                    <a:lstStyle/>
                    <a:p>
                      <a:pPr indent="0" lvl="0" marL="0" marR="0" rtl="0" algn="l">
                        <a:lnSpc>
                          <a:spcPct val="107000"/>
                        </a:lnSpc>
                        <a:spcBef>
                          <a:spcPts val="0"/>
                        </a:spcBef>
                        <a:spcAft>
                          <a:spcPts val="0"/>
                        </a:spcAft>
                        <a:buClr>
                          <a:srgbClr val="000000"/>
                        </a:buClr>
                        <a:buSzPct val="25000"/>
                        <a:buFont typeface="Times New Roman"/>
                        <a:buNone/>
                      </a:pPr>
                      <a:r>
                        <a:rPr baseline="0" lang="en" sz="1100" u="none" cap="none" strike="noStrike">
                          <a:latin typeface="Times New Roman"/>
                          <a:ea typeface="Times New Roman"/>
                          <a:cs typeface="Times New Roman"/>
                          <a:sym typeface="Times New Roman"/>
                        </a:rPr>
                        <a:t>Tablet Data Formatter for Display</a:t>
                      </a:r>
                    </a:p>
                  </a:txBody>
                  <a:tcPr marT="0" marB="0" marR="68575" marL="68575">
                    <a:lnL cap="flat" w="12700">
                      <a:solidFill>
                        <a:srgbClr val="000000"/>
                      </a:solidFill>
                      <a:prstDash val="solid"/>
                      <a:round/>
                      <a:headEnd len="med" w="med" type="none"/>
                      <a:tailEnd len="med" w="med" type="none"/>
                    </a:lnL>
                    <a:lnR cap="flat" w="12700">
                      <a:solidFill>
                        <a:srgbClr val="000000"/>
                      </a:solidFill>
                      <a:prstDash val="solid"/>
                      <a:round/>
                      <a:headEnd len="med" w="med" type="none"/>
                      <a:tailEnd len="med" w="med" type="none"/>
                    </a:lnR>
                    <a:lnT cap="flat" w="12700">
                      <a:solidFill>
                        <a:srgbClr val="000000"/>
                      </a:solidFill>
                      <a:prstDash val="solid"/>
                      <a:round/>
                      <a:headEnd len="med" w="med" type="none"/>
                      <a:tailEnd len="med" w="med" type="none"/>
                    </a:lnT>
                    <a:lnB cap="flat" w="12700">
                      <a:solidFill>
                        <a:srgbClr val="000000"/>
                      </a:solidFill>
                      <a:prstDash val="solid"/>
                      <a:round/>
                      <a:headEnd len="med" w="med" type="none"/>
                      <a:tailEnd len="med" w="med" type="none"/>
                    </a:lnB>
                  </a:tcPr>
                </a:tc>
                <a:tc>
                  <a:txBody>
                    <a:bodyPr>
                      <a:noAutofit/>
                    </a:bodyPr>
                    <a:lstStyle/>
                    <a:p>
                      <a:pPr indent="0" lvl="0" marL="0" marR="0" rtl="0" algn="l">
                        <a:lnSpc>
                          <a:spcPct val="107000"/>
                        </a:lnSpc>
                        <a:spcBef>
                          <a:spcPts val="0"/>
                        </a:spcBef>
                        <a:spcAft>
                          <a:spcPts val="0"/>
                        </a:spcAft>
                        <a:buClr>
                          <a:srgbClr val="000000"/>
                        </a:buClr>
                        <a:buSzPct val="25000"/>
                        <a:buFont typeface="Times New Roman"/>
                        <a:buNone/>
                      </a:pPr>
                      <a:r>
                        <a:rPr baseline="0" lang="en" sz="1100" u="none" cap="none" strike="noStrike">
                          <a:latin typeface="Times New Roman"/>
                          <a:ea typeface="Times New Roman"/>
                          <a:cs typeface="Times New Roman"/>
                          <a:sym typeface="Times New Roman"/>
                        </a:rPr>
                        <a:t>Data Renderer</a:t>
                      </a:r>
                    </a:p>
                  </a:txBody>
                  <a:tcPr marT="0" marB="0" marR="68575" marL="68575">
                    <a:lnL cap="flat" w="12700">
                      <a:solidFill>
                        <a:srgbClr val="000000"/>
                      </a:solidFill>
                      <a:prstDash val="solid"/>
                      <a:round/>
                      <a:headEnd len="med" w="med" type="none"/>
                      <a:tailEnd len="med" w="med" type="none"/>
                    </a:lnL>
                    <a:lnR cap="flat" w="12700">
                      <a:solidFill>
                        <a:srgbClr val="000000"/>
                      </a:solidFill>
                      <a:prstDash val="solid"/>
                      <a:round/>
                      <a:headEnd len="med" w="med" type="none"/>
                      <a:tailEnd len="med" w="med" type="none"/>
                    </a:lnR>
                    <a:lnT cap="flat" w="12700">
                      <a:solidFill>
                        <a:srgbClr val="000000"/>
                      </a:solidFill>
                      <a:prstDash val="solid"/>
                      <a:round/>
                      <a:headEnd len="med" w="med" type="none"/>
                      <a:tailEnd len="med" w="med" type="none"/>
                    </a:lnT>
                    <a:lnB cap="flat" w="12700">
                      <a:solidFill>
                        <a:srgbClr val="000000"/>
                      </a:solidFill>
                      <a:prstDash val="solid"/>
                      <a:round/>
                      <a:headEnd len="med" w="med" type="none"/>
                      <a:tailEnd len="med" w="med" type="none"/>
                    </a:lnB>
                  </a:tcPr>
                </a:tc>
                <a:tc>
                  <a:txBody>
                    <a:bodyPr>
                      <a:noAutofit/>
                    </a:bodyPr>
                    <a:lstStyle/>
                    <a:p>
                      <a:pPr indent="0" lvl="0" marL="0" marR="0" rtl="0" algn="l">
                        <a:lnSpc>
                          <a:spcPct val="107000"/>
                        </a:lnSpc>
                        <a:spcBef>
                          <a:spcPts val="0"/>
                        </a:spcBef>
                        <a:spcAft>
                          <a:spcPts val="0"/>
                        </a:spcAft>
                        <a:buClr>
                          <a:srgbClr val="000000"/>
                        </a:buClr>
                        <a:buSzPct val="25000"/>
                        <a:buFont typeface="Times New Roman"/>
                        <a:buNone/>
                      </a:pPr>
                      <a:r>
                        <a:rPr baseline="0" lang="en" sz="1100" u="none" cap="none" strike="noStrike">
                          <a:latin typeface="Times New Roman"/>
                          <a:ea typeface="Times New Roman"/>
                          <a:cs typeface="Times New Roman"/>
                          <a:sym typeface="Times New Roman"/>
                        </a:rPr>
                        <a:t>Android Event</a:t>
                      </a:r>
                    </a:p>
                  </a:txBody>
                  <a:tcPr marT="0" marB="0" marR="68575" marL="68575">
                    <a:lnL cap="flat" w="12700">
                      <a:solidFill>
                        <a:srgbClr val="000000"/>
                      </a:solidFill>
                      <a:prstDash val="solid"/>
                      <a:round/>
                      <a:headEnd len="med" w="med" type="none"/>
                      <a:tailEnd len="med" w="med" type="none"/>
                    </a:lnL>
                    <a:lnR cap="flat" w="12700">
                      <a:solidFill>
                        <a:srgbClr val="000000"/>
                      </a:solidFill>
                      <a:prstDash val="solid"/>
                      <a:round/>
                      <a:headEnd len="med" w="med" type="none"/>
                      <a:tailEnd len="med" w="med" type="none"/>
                    </a:lnR>
                    <a:lnT cap="flat" w="12700">
                      <a:solidFill>
                        <a:srgbClr val="000000"/>
                      </a:solidFill>
                      <a:prstDash val="solid"/>
                      <a:round/>
                      <a:headEnd len="med" w="med" type="none"/>
                      <a:tailEnd len="med" w="med" type="none"/>
                    </a:lnT>
                    <a:lnB cap="flat" w="12700">
                      <a:solidFill>
                        <a:srgbClr val="000000"/>
                      </a:solidFill>
                      <a:prstDash val="solid"/>
                      <a:round/>
                      <a:headEnd len="med" w="med" type="none"/>
                      <a:tailEnd len="med" w="med" type="none"/>
                    </a:lnB>
                  </a:tcPr>
                </a:tc>
                <a:tc>
                  <a:txBody>
                    <a:bodyPr>
                      <a:noAutofit/>
                    </a:bodyPr>
                    <a:lstStyle/>
                    <a:p>
                      <a:pPr indent="0" lvl="0" marL="0" marR="0" rtl="0" algn="l">
                        <a:lnSpc>
                          <a:spcPct val="107000"/>
                        </a:lnSpc>
                        <a:spcBef>
                          <a:spcPts val="0"/>
                        </a:spcBef>
                        <a:spcAft>
                          <a:spcPts val="0"/>
                        </a:spcAft>
                        <a:buClr>
                          <a:srgbClr val="000000"/>
                        </a:buClr>
                        <a:buSzPct val="25000"/>
                        <a:buFont typeface="Times New Roman"/>
                        <a:buNone/>
                      </a:pPr>
                      <a:r>
                        <a:rPr baseline="0" lang="en" sz="1100" u="none" cap="none" strike="noStrike">
                          <a:latin typeface="Times New Roman"/>
                          <a:ea typeface="Times New Roman"/>
                          <a:cs typeface="Times New Roman"/>
                          <a:sym typeface="Times New Roman"/>
                        </a:rPr>
                        <a:t>None</a:t>
                      </a:r>
                    </a:p>
                  </a:txBody>
                  <a:tcPr marT="0" marB="0" marR="68575" marL="68575">
                    <a:lnL cap="flat" w="12700">
                      <a:solidFill>
                        <a:srgbClr val="000000"/>
                      </a:solidFill>
                      <a:prstDash val="solid"/>
                      <a:round/>
                      <a:headEnd len="med" w="med" type="none"/>
                      <a:tailEnd len="med" w="med" type="none"/>
                    </a:lnL>
                    <a:lnR cap="flat" w="12700">
                      <a:solidFill>
                        <a:srgbClr val="000000"/>
                      </a:solidFill>
                      <a:prstDash val="solid"/>
                      <a:round/>
                      <a:headEnd len="med" w="med" type="none"/>
                      <a:tailEnd len="med" w="med" type="none"/>
                    </a:lnR>
                    <a:lnT cap="flat" w="12700">
                      <a:solidFill>
                        <a:srgbClr val="000000"/>
                      </a:solidFill>
                      <a:prstDash val="solid"/>
                      <a:round/>
                      <a:headEnd len="med" w="med" type="none"/>
                      <a:tailEnd len="med" w="med" type="none"/>
                    </a:lnT>
                    <a:lnB cap="flat" w="12700">
                      <a:solidFill>
                        <a:srgbClr val="000000"/>
                      </a:solidFill>
                      <a:prstDash val="solid"/>
                      <a:round/>
                      <a:headEnd len="med" w="med" type="none"/>
                      <a:tailEnd len="med" w="med" type="none"/>
                    </a:lnB>
                  </a:tcPr>
                </a:tc>
              </a:tr>
              <a:tr h="139700">
                <a:tc>
                  <a:txBody>
                    <a:bodyPr>
                      <a:noAutofit/>
                    </a:bodyPr>
                    <a:lstStyle/>
                    <a:p>
                      <a:pPr indent="0" lvl="0" marL="0" marR="0" rtl="0" algn="l">
                        <a:lnSpc>
                          <a:spcPct val="107000"/>
                        </a:lnSpc>
                        <a:spcBef>
                          <a:spcPts val="0"/>
                        </a:spcBef>
                        <a:spcAft>
                          <a:spcPts val="0"/>
                        </a:spcAft>
                        <a:buClr>
                          <a:srgbClr val="000000"/>
                        </a:buClr>
                        <a:buSzPct val="25000"/>
                        <a:buFont typeface="Times New Roman"/>
                        <a:buNone/>
                      </a:pPr>
                      <a:r>
                        <a:rPr baseline="0" lang="en" sz="1100" u="none" cap="none" strike="noStrike">
                          <a:latin typeface="Times New Roman"/>
                          <a:ea typeface="Times New Roman"/>
                          <a:cs typeface="Times New Roman"/>
                          <a:sym typeface="Times New Roman"/>
                        </a:rPr>
                        <a:t>Tablet Data Analyzer</a:t>
                      </a:r>
                    </a:p>
                  </a:txBody>
                  <a:tcPr marT="0" marB="0" marR="68575" marL="68575">
                    <a:lnL cap="flat" w="12700">
                      <a:solidFill>
                        <a:srgbClr val="000000"/>
                      </a:solidFill>
                      <a:prstDash val="solid"/>
                      <a:round/>
                      <a:headEnd len="med" w="med" type="none"/>
                      <a:tailEnd len="med" w="med" type="none"/>
                    </a:lnL>
                    <a:lnR cap="flat" w="12700">
                      <a:solidFill>
                        <a:srgbClr val="000000"/>
                      </a:solidFill>
                      <a:prstDash val="solid"/>
                      <a:round/>
                      <a:headEnd len="med" w="med" type="none"/>
                      <a:tailEnd len="med" w="med" type="none"/>
                    </a:lnR>
                    <a:lnT cap="flat" w="12700">
                      <a:solidFill>
                        <a:srgbClr val="000000"/>
                      </a:solidFill>
                      <a:prstDash val="solid"/>
                      <a:round/>
                      <a:headEnd len="med" w="med" type="none"/>
                      <a:tailEnd len="med" w="med" type="none"/>
                    </a:lnT>
                    <a:lnB cap="flat" w="12700">
                      <a:solidFill>
                        <a:srgbClr val="000000"/>
                      </a:solidFill>
                      <a:prstDash val="solid"/>
                      <a:round/>
                      <a:headEnd len="med" w="med" type="none"/>
                      <a:tailEnd len="med" w="med" type="none"/>
                    </a:lnB>
                  </a:tcPr>
                </a:tc>
                <a:tc>
                  <a:txBody>
                    <a:bodyPr>
                      <a:noAutofit/>
                    </a:bodyPr>
                    <a:lstStyle/>
                    <a:p>
                      <a:pPr indent="0" lvl="0" marL="0" marR="0" rtl="0" algn="l">
                        <a:lnSpc>
                          <a:spcPct val="107000"/>
                        </a:lnSpc>
                        <a:spcBef>
                          <a:spcPts val="0"/>
                        </a:spcBef>
                        <a:spcAft>
                          <a:spcPts val="0"/>
                        </a:spcAft>
                        <a:buClr>
                          <a:srgbClr val="000000"/>
                        </a:buClr>
                        <a:buSzPct val="25000"/>
                        <a:buFont typeface="Times New Roman"/>
                        <a:buNone/>
                      </a:pPr>
                      <a:r>
                        <a:rPr baseline="0" lang="en" sz="1100" u="none" cap="none" strike="noStrike">
                          <a:latin typeface="Times New Roman"/>
                          <a:ea typeface="Times New Roman"/>
                          <a:cs typeface="Times New Roman"/>
                          <a:sym typeface="Times New Roman"/>
                        </a:rPr>
                        <a:t>Tablet Data Formatter for Display</a:t>
                      </a:r>
                    </a:p>
                  </a:txBody>
                  <a:tcPr marT="0" marB="0" marR="68575" marL="68575">
                    <a:lnL cap="flat" w="12700">
                      <a:solidFill>
                        <a:srgbClr val="000000"/>
                      </a:solidFill>
                      <a:prstDash val="solid"/>
                      <a:round/>
                      <a:headEnd len="med" w="med" type="none"/>
                      <a:tailEnd len="med" w="med" type="none"/>
                    </a:lnL>
                    <a:lnR cap="flat" w="12700">
                      <a:solidFill>
                        <a:srgbClr val="000000"/>
                      </a:solidFill>
                      <a:prstDash val="solid"/>
                      <a:round/>
                      <a:headEnd len="med" w="med" type="none"/>
                      <a:tailEnd len="med" w="med" type="none"/>
                    </a:lnR>
                    <a:lnT cap="flat" w="12700">
                      <a:solidFill>
                        <a:srgbClr val="000000"/>
                      </a:solidFill>
                      <a:prstDash val="solid"/>
                      <a:round/>
                      <a:headEnd len="med" w="med" type="none"/>
                      <a:tailEnd len="med" w="med" type="none"/>
                    </a:lnT>
                    <a:lnB cap="flat" w="12700">
                      <a:solidFill>
                        <a:srgbClr val="000000"/>
                      </a:solidFill>
                      <a:prstDash val="solid"/>
                      <a:round/>
                      <a:headEnd len="med" w="med" type="none"/>
                      <a:tailEnd len="med" w="med" type="none"/>
                    </a:lnB>
                  </a:tcPr>
                </a:tc>
                <a:tc>
                  <a:txBody>
                    <a:bodyPr>
                      <a:noAutofit/>
                    </a:bodyPr>
                    <a:lstStyle/>
                    <a:p>
                      <a:pPr indent="0" lvl="0" marL="0" marR="0" rtl="0" algn="l">
                        <a:lnSpc>
                          <a:spcPct val="107000"/>
                        </a:lnSpc>
                        <a:spcBef>
                          <a:spcPts val="0"/>
                        </a:spcBef>
                        <a:spcAft>
                          <a:spcPts val="0"/>
                        </a:spcAft>
                        <a:buClr>
                          <a:srgbClr val="000000"/>
                        </a:buClr>
                        <a:buSzPct val="25000"/>
                        <a:buFont typeface="Times New Roman"/>
                        <a:buNone/>
                      </a:pPr>
                      <a:r>
                        <a:rPr baseline="0" lang="en" sz="1100" u="none" cap="none" strike="noStrike">
                          <a:latin typeface="Times New Roman"/>
                          <a:ea typeface="Times New Roman"/>
                          <a:cs typeface="Times New Roman"/>
                          <a:sym typeface="Times New Roman"/>
                        </a:rPr>
                        <a:t>Data for ne</a:t>
                      </a:r>
                      <a:r>
                        <a:rPr lang="en" sz="1100">
                          <a:latin typeface="Times New Roman"/>
                          <a:ea typeface="Times New Roman"/>
                          <a:cs typeface="Times New Roman"/>
                          <a:sym typeface="Times New Roman"/>
                        </a:rPr>
                        <a:t>w display (Android Event)</a:t>
                      </a:r>
                    </a:p>
                  </a:txBody>
                  <a:tcPr marT="0" marB="0" marR="68575" marL="68575">
                    <a:lnL cap="flat" w="12700">
                      <a:solidFill>
                        <a:srgbClr val="000000"/>
                      </a:solidFill>
                      <a:prstDash val="solid"/>
                      <a:round/>
                      <a:headEnd len="med" w="med" type="none"/>
                      <a:tailEnd len="med" w="med" type="none"/>
                    </a:lnL>
                    <a:lnR cap="flat" w="12700">
                      <a:solidFill>
                        <a:srgbClr val="000000"/>
                      </a:solidFill>
                      <a:prstDash val="solid"/>
                      <a:round/>
                      <a:headEnd len="med" w="med" type="none"/>
                      <a:tailEnd len="med" w="med" type="none"/>
                    </a:lnR>
                    <a:lnT cap="flat" w="12700">
                      <a:solidFill>
                        <a:srgbClr val="000000"/>
                      </a:solidFill>
                      <a:prstDash val="solid"/>
                      <a:round/>
                      <a:headEnd len="med" w="med" type="none"/>
                      <a:tailEnd len="med" w="med" type="none"/>
                    </a:lnT>
                    <a:lnB cap="flat" w="12700">
                      <a:solidFill>
                        <a:srgbClr val="000000"/>
                      </a:solidFill>
                      <a:prstDash val="solid"/>
                      <a:round/>
                      <a:headEnd len="med" w="med" type="none"/>
                      <a:tailEnd len="med" w="med" type="none"/>
                    </a:lnB>
                  </a:tcPr>
                </a:tc>
                <a:tc>
                  <a:txBody>
                    <a:bodyPr>
                      <a:noAutofit/>
                    </a:bodyPr>
                    <a:lstStyle/>
                    <a:p>
                      <a:pPr indent="0" lvl="0" marL="0" marR="0" rtl="0" algn="l">
                        <a:lnSpc>
                          <a:spcPct val="107000"/>
                        </a:lnSpc>
                        <a:spcBef>
                          <a:spcPts val="0"/>
                        </a:spcBef>
                        <a:spcAft>
                          <a:spcPts val="0"/>
                        </a:spcAft>
                        <a:buClr>
                          <a:srgbClr val="000000"/>
                        </a:buClr>
                        <a:buSzPct val="25000"/>
                        <a:buFont typeface="Times New Roman"/>
                        <a:buNone/>
                      </a:pPr>
                      <a:r>
                        <a:rPr baseline="0" lang="en" sz="1100" u="none" cap="none" strike="noStrike">
                          <a:latin typeface="Times New Roman"/>
                          <a:ea typeface="Times New Roman"/>
                          <a:cs typeface="Times New Roman"/>
                          <a:sym typeface="Times New Roman"/>
                        </a:rPr>
                        <a:t>None</a:t>
                      </a:r>
                    </a:p>
                  </a:txBody>
                  <a:tcPr marT="0" marB="0" marR="68575" marL="68575">
                    <a:lnL cap="flat" w="12700">
                      <a:solidFill>
                        <a:srgbClr val="000000"/>
                      </a:solidFill>
                      <a:prstDash val="solid"/>
                      <a:round/>
                      <a:headEnd len="med" w="med" type="none"/>
                      <a:tailEnd len="med" w="med" type="none"/>
                    </a:lnL>
                    <a:lnR cap="flat" w="12700">
                      <a:solidFill>
                        <a:srgbClr val="000000"/>
                      </a:solidFill>
                      <a:prstDash val="solid"/>
                      <a:round/>
                      <a:headEnd len="med" w="med" type="none"/>
                      <a:tailEnd len="med" w="med" type="none"/>
                    </a:lnR>
                    <a:lnT cap="flat" w="12700">
                      <a:solidFill>
                        <a:srgbClr val="000000"/>
                      </a:solidFill>
                      <a:prstDash val="solid"/>
                      <a:round/>
                      <a:headEnd len="med" w="med" type="none"/>
                      <a:tailEnd len="med" w="med" type="none"/>
                    </a:lnT>
                    <a:lnB cap="flat" w="12700">
                      <a:solidFill>
                        <a:srgbClr val="000000"/>
                      </a:solidFill>
                      <a:prstDash val="solid"/>
                      <a:round/>
                      <a:headEnd len="med" w="med" type="none"/>
                      <a:tailEnd len="med" w="med" type="none"/>
                    </a:lnB>
                  </a:tcPr>
                </a:tc>
              </a:tr>
            </a:tbl>
          </a:graphicData>
        </a:graphic>
      </p:graphicFrame>
      <p:sp>
        <p:nvSpPr>
          <p:cNvPr id="469" name="Shape 469"/>
          <p:cNvSpPr txBox="1"/>
          <p:nvPr/>
        </p:nvSpPr>
        <p:spPr>
          <a:xfrm>
            <a:off x="457200" y="1200150"/>
            <a:ext cx="4876799" cy="3124199"/>
          </a:xfrm>
          <a:prstGeom prst="rect">
            <a:avLst/>
          </a:prstGeom>
          <a:noFill/>
          <a:ln>
            <a:noFill/>
          </a:ln>
        </p:spPr>
        <p:txBody>
          <a:bodyPr anchorCtr="0" anchor="t" bIns="91425" lIns="91425" rIns="91425" tIns="91425">
            <a:noAutofit/>
          </a:bodyPr>
          <a:lstStyle/>
          <a:p>
            <a:pPr indent="0" lvl="0" marL="76200" marR="0" rtl="0" algn="l">
              <a:lnSpc>
                <a:spcPct val="100000"/>
              </a:lnSpc>
              <a:spcBef>
                <a:spcPts val="0"/>
              </a:spcBef>
              <a:spcAft>
                <a:spcPts val="0"/>
              </a:spcAft>
              <a:buClr>
                <a:srgbClr val="000000"/>
              </a:buClr>
              <a:buSzPct val="25000"/>
              <a:buFont typeface="Arial"/>
              <a:buNone/>
            </a:pPr>
            <a:r>
              <a:rPr b="0" baseline="0" i="0" lang="en" sz="2400" u="none" cap="none" strike="noStrike">
                <a:solidFill>
                  <a:srgbClr val="000000"/>
                </a:solidFill>
                <a:latin typeface="Arial"/>
                <a:ea typeface="Arial"/>
                <a:cs typeface="Arial"/>
                <a:sym typeface="Arial"/>
              </a:rPr>
              <a:t>Presentation Layer</a:t>
            </a:r>
          </a:p>
          <a:p>
            <a:pPr indent="-330200" lvl="1" marL="457200" marR="0" rtl="0" algn="l">
              <a:lnSpc>
                <a:spcPct val="100000"/>
              </a:lnSpc>
              <a:spcBef>
                <a:spcPts val="0"/>
              </a:spcBef>
              <a:spcAft>
                <a:spcPts val="0"/>
              </a:spcAft>
              <a:buClr>
                <a:srgbClr val="000000"/>
              </a:buClr>
              <a:buSzPct val="100000"/>
              <a:buFont typeface="Courier New"/>
              <a:buChar char="o"/>
            </a:pPr>
            <a:r>
              <a:rPr b="0" baseline="0" i="0" lang="en" sz="1800" u="none" cap="none" strike="noStrike">
                <a:solidFill>
                  <a:srgbClr val="000000"/>
                </a:solidFill>
                <a:latin typeface="Arial"/>
                <a:ea typeface="Arial"/>
                <a:cs typeface="Arial"/>
                <a:sym typeface="Arial"/>
              </a:rPr>
              <a:t>Message Formatter for Display</a:t>
            </a:r>
          </a:p>
          <a:p>
            <a:pPr indent="-215900" lvl="1" marL="457200" marR="0" rtl="0" algn="l">
              <a:lnSpc>
                <a:spcPct val="100000"/>
              </a:lnSpc>
              <a:spcBef>
                <a:spcPts val="0"/>
              </a:spcBef>
              <a:spcAft>
                <a:spcPts val="0"/>
              </a:spcAft>
              <a:buClr>
                <a:srgbClr val="000000"/>
              </a:buClr>
              <a:buFont typeface="Courier New"/>
              <a:buNone/>
            </a:pPr>
            <a:r>
              <a:t/>
            </a:r>
            <a:endParaRPr b="0" baseline="0" i="0" sz="1800" u="none" cap="none" strike="noStrike">
              <a:solidFill>
                <a:srgbClr val="000000"/>
              </a:solidFill>
              <a:latin typeface="Arial"/>
              <a:ea typeface="Arial"/>
              <a:cs typeface="Arial"/>
              <a:sym typeface="Arial"/>
            </a:endParaRPr>
          </a:p>
          <a:p>
            <a:pPr indent="-334962" lvl="2" marL="627062" marR="0" rtl="0" algn="l">
              <a:lnSpc>
                <a:spcPct val="100000"/>
              </a:lnSpc>
              <a:spcBef>
                <a:spcPts val="0"/>
              </a:spcBef>
              <a:spcAft>
                <a:spcPts val="0"/>
              </a:spcAft>
              <a:buClr>
                <a:srgbClr val="000000"/>
              </a:buClr>
              <a:buSzPct val="100000"/>
              <a:buFont typeface="Courier New"/>
              <a:buChar char="o"/>
            </a:pPr>
            <a:r>
              <a:rPr b="0" baseline="0" i="0" lang="en" sz="1600" u="none" cap="none" strike="noStrike">
                <a:solidFill>
                  <a:srgbClr val="000000"/>
                </a:solidFill>
                <a:latin typeface="Arial"/>
                <a:ea typeface="Arial"/>
                <a:cs typeface="Arial"/>
                <a:sym typeface="Arial"/>
              </a:rPr>
              <a:t>Formats data received from Data Analyzer</a:t>
            </a:r>
          </a:p>
          <a:p>
            <a:pPr indent="-233362" lvl="2" marL="627062" marR="0" rtl="0" algn="l">
              <a:lnSpc>
                <a:spcPct val="100000"/>
              </a:lnSpc>
              <a:spcBef>
                <a:spcPts val="0"/>
              </a:spcBef>
              <a:spcAft>
                <a:spcPts val="0"/>
              </a:spcAft>
              <a:buClr>
                <a:srgbClr val="000000"/>
              </a:buClr>
              <a:buFont typeface="Courier New"/>
              <a:buNone/>
            </a:pPr>
            <a:r>
              <a:t/>
            </a:r>
            <a:endParaRPr b="0" baseline="0" i="0" sz="1600" u="none" cap="none" strike="noStrike">
              <a:solidFill>
                <a:srgbClr val="000000"/>
              </a:solidFill>
              <a:latin typeface="Arial"/>
              <a:ea typeface="Arial"/>
              <a:cs typeface="Arial"/>
              <a:sym typeface="Arial"/>
            </a:endParaRPr>
          </a:p>
          <a:p>
            <a:pPr indent="-334962" lvl="2" marL="627062" marR="0" rtl="0" algn="l">
              <a:lnSpc>
                <a:spcPct val="100000"/>
              </a:lnSpc>
              <a:spcBef>
                <a:spcPts val="0"/>
              </a:spcBef>
              <a:spcAft>
                <a:spcPts val="0"/>
              </a:spcAft>
              <a:buClr>
                <a:srgbClr val="000000"/>
              </a:buClr>
              <a:buSzPct val="100000"/>
              <a:buFont typeface="Courier New"/>
              <a:buChar char="o"/>
            </a:pPr>
            <a:r>
              <a:rPr b="0" baseline="0" i="0" lang="en" sz="1600" u="none" cap="none" strike="noStrike">
                <a:solidFill>
                  <a:srgbClr val="000000"/>
                </a:solidFill>
                <a:latin typeface="Arial"/>
                <a:ea typeface="Arial"/>
                <a:cs typeface="Arial"/>
                <a:sym typeface="Arial"/>
              </a:rPr>
              <a:t>Passes formatted data on to Data Renderer to be displayed to the user</a:t>
            </a:r>
          </a:p>
          <a:p>
            <a:pPr indent="-250825" lvl="2" marL="809625" marR="0" rtl="0" algn="l">
              <a:lnSpc>
                <a:spcPct val="100000"/>
              </a:lnSpc>
              <a:spcBef>
                <a:spcPts val="0"/>
              </a:spcBef>
              <a:spcAft>
                <a:spcPts val="0"/>
              </a:spcAft>
              <a:buClr>
                <a:srgbClr val="000000"/>
              </a:buClr>
              <a:buFont typeface="Arial"/>
              <a:buNone/>
            </a:pPr>
            <a:r>
              <a:t/>
            </a:r>
            <a:endParaRPr b="0" baseline="0" i="0" sz="1600" u="none" cap="none" strike="noStrike">
              <a:solidFill>
                <a:srgbClr val="000000"/>
              </a:solidFill>
              <a:latin typeface="Arial"/>
              <a:ea typeface="Arial"/>
              <a:cs typeface="Arial"/>
              <a:sym typeface="Arial"/>
            </a:endParaRPr>
          </a:p>
        </p:txBody>
      </p:sp>
    </p:spTree>
  </p:cSld>
  <p:clrMapOvr>
    <a:masterClrMapping/>
  </p:clrMapOvr>
  <p:transition spd="slow">
    <p:cut/>
  </p:transition>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73" name="Shape 473"/>
        <p:cNvGrpSpPr/>
        <p:nvPr/>
      </p:nvGrpSpPr>
      <p:grpSpPr>
        <a:xfrm>
          <a:off x="0" y="0"/>
          <a:ext cx="0" cy="0"/>
          <a:chOff x="0" y="0"/>
          <a:chExt cx="0" cy="0"/>
        </a:xfrm>
      </p:grpSpPr>
      <p:sp>
        <p:nvSpPr>
          <p:cNvPr id="474" name="Shape 474"/>
          <p:cNvSpPr txBox="1"/>
          <p:nvPr>
            <p:ph idx="12" type="sldNum"/>
          </p:nvPr>
        </p:nvSpPr>
        <p:spPr>
          <a:xfrm>
            <a:off x="8556782" y="4749850"/>
            <a:ext cx="548699" cy="393600"/>
          </a:xfrm>
          <a:prstGeom prst="rect">
            <a:avLst/>
          </a:prstGeom>
          <a:noFill/>
          <a:ln>
            <a:noFill/>
          </a:ln>
        </p:spPr>
        <p:txBody>
          <a:bodyPr anchorCtr="0" anchor="ctr" bIns="91425" lIns="91425" rIns="91425" tIns="91425">
            <a:noAutofit/>
          </a:bodyPr>
          <a:lstStyle/>
          <a:p>
            <a:pPr indent="0" lvl="0" marL="0" marR="0" rtl="0" algn="r">
              <a:lnSpc>
                <a:spcPct val="100000"/>
              </a:lnSpc>
              <a:spcBef>
                <a:spcPts val="0"/>
              </a:spcBef>
              <a:spcAft>
                <a:spcPts val="0"/>
              </a:spcAft>
              <a:buClr>
                <a:schemeClr val="dk1"/>
              </a:buClr>
              <a:buSzPct val="25000"/>
              <a:buFont typeface="Arial"/>
              <a:buNone/>
            </a:pPr>
            <a:fld id="{00000000-1234-1234-1234-123412341234}" type="slidenum">
              <a:rPr b="0" baseline="0" i="0" lang="en" sz="1300" u="none" cap="none" strike="noStrike">
                <a:solidFill>
                  <a:schemeClr val="dk1"/>
                </a:solidFill>
                <a:latin typeface="Arial"/>
                <a:ea typeface="Arial"/>
                <a:cs typeface="Arial"/>
                <a:sym typeface="Arial"/>
              </a:rPr>
              <a:t>‹#›</a:t>
            </a:fld>
          </a:p>
        </p:txBody>
      </p:sp>
      <p:sp>
        <p:nvSpPr>
          <p:cNvPr id="475" name="Shape 475"/>
          <p:cNvSpPr txBox="1"/>
          <p:nvPr>
            <p:ph type="title"/>
          </p:nvPr>
        </p:nvSpPr>
        <p:spPr>
          <a:xfrm>
            <a:off x="457200" y="205978"/>
            <a:ext cx="8229600" cy="857400"/>
          </a:xfrm>
          <a:prstGeom prst="rect">
            <a:avLst/>
          </a:prstGeom>
          <a:noFill/>
          <a:ln>
            <a:noFill/>
          </a:ln>
        </p:spPr>
        <p:txBody>
          <a:bodyPr anchorCtr="0" anchor="b" bIns="91425" lIns="91425" rIns="91425" tIns="91425">
            <a:noAutofit/>
          </a:bodyPr>
          <a:lstStyle/>
          <a:p>
            <a:pPr indent="0" lvl="0" marL="0" marR="0" rtl="0" algn="l">
              <a:lnSpc>
                <a:spcPct val="100000"/>
              </a:lnSpc>
              <a:spcBef>
                <a:spcPts val="0"/>
              </a:spcBef>
              <a:spcAft>
                <a:spcPts val="0"/>
              </a:spcAft>
              <a:buClr>
                <a:schemeClr val="accent1"/>
              </a:buClr>
              <a:buSzPct val="25000"/>
              <a:buFont typeface="Arial"/>
              <a:buNone/>
            </a:pPr>
            <a:r>
              <a:rPr b="1" baseline="0" i="0" lang="en" sz="3600" u="none" cap="none" strike="noStrike">
                <a:solidFill>
                  <a:srgbClr val="DA0002"/>
                </a:solidFill>
                <a:latin typeface="Arial"/>
                <a:ea typeface="Arial"/>
                <a:cs typeface="Arial"/>
                <a:sym typeface="Arial"/>
              </a:rPr>
              <a:t>Tablet/Lynx Super Layer Modules</a:t>
            </a:r>
          </a:p>
        </p:txBody>
      </p:sp>
      <p:pic>
        <p:nvPicPr>
          <p:cNvPr id="476" name="Shape 476"/>
          <p:cNvPicPr preferRelativeResize="0"/>
          <p:nvPr/>
        </p:nvPicPr>
        <p:blipFill rotWithShape="1">
          <a:blip r:embed="rId3">
            <a:alphaModFix/>
          </a:blip>
          <a:srcRect b="0" l="0" r="0" t="0"/>
          <a:stretch/>
        </p:blipFill>
        <p:spPr>
          <a:xfrm>
            <a:off x="6221846" y="1352550"/>
            <a:ext cx="2898000" cy="3409800"/>
          </a:xfrm>
          <a:prstGeom prst="rect">
            <a:avLst/>
          </a:prstGeom>
          <a:noFill/>
          <a:ln>
            <a:noFill/>
          </a:ln>
        </p:spPr>
      </p:pic>
      <p:graphicFrame>
        <p:nvGraphicFramePr>
          <p:cNvPr id="477" name="Shape 477"/>
          <p:cNvGraphicFramePr/>
          <p:nvPr/>
        </p:nvGraphicFramePr>
        <p:xfrm>
          <a:off x="110275" y="3950850"/>
          <a:ext cx="3000000" cy="3000000"/>
        </p:xfrm>
        <a:graphic>
          <a:graphicData uri="http://schemas.openxmlformats.org/drawingml/2006/table">
            <a:tbl>
              <a:tblPr>
                <a:noFill/>
                <a:tableStyleId>{5601CDA2-96BE-4F9B-887E-D19DA32431A4}</a:tableStyleId>
              </a:tblPr>
              <a:tblGrid>
                <a:gridCol w="1484000"/>
                <a:gridCol w="1484000"/>
                <a:gridCol w="1484625"/>
                <a:gridCol w="1484625"/>
              </a:tblGrid>
              <a:tr h="139700">
                <a:tc>
                  <a:txBody>
                    <a:bodyPr>
                      <a:noAutofit/>
                    </a:bodyPr>
                    <a:lstStyle/>
                    <a:p>
                      <a:pPr indent="0" lvl="0" marL="0" marR="0" rtl="0" algn="l">
                        <a:lnSpc>
                          <a:spcPct val="107000"/>
                        </a:lnSpc>
                        <a:spcBef>
                          <a:spcPts val="0"/>
                        </a:spcBef>
                        <a:spcAft>
                          <a:spcPts val="0"/>
                        </a:spcAft>
                        <a:buClr>
                          <a:srgbClr val="000000"/>
                        </a:buClr>
                        <a:buSzPct val="25000"/>
                        <a:buFont typeface="Times New Roman"/>
                        <a:buNone/>
                      </a:pPr>
                      <a:r>
                        <a:rPr b="1" baseline="0" lang="en" sz="1100" u="none" cap="none" strike="noStrike">
                          <a:latin typeface="Times New Roman"/>
                          <a:ea typeface="Times New Roman"/>
                          <a:cs typeface="Times New Roman"/>
                          <a:sym typeface="Times New Roman"/>
                        </a:rPr>
                        <a:t>Source</a:t>
                      </a:r>
                    </a:p>
                  </a:txBody>
                  <a:tcPr marT="0" marB="0" marR="68575" marL="68575">
                    <a:lnL cap="flat" w="12700">
                      <a:solidFill>
                        <a:srgbClr val="000000"/>
                      </a:solidFill>
                      <a:prstDash val="solid"/>
                      <a:round/>
                      <a:headEnd len="med" w="med" type="none"/>
                      <a:tailEnd len="med" w="med" type="none"/>
                    </a:lnL>
                    <a:lnR cap="flat" w="12700">
                      <a:solidFill>
                        <a:srgbClr val="000000"/>
                      </a:solidFill>
                      <a:prstDash val="solid"/>
                      <a:round/>
                      <a:headEnd len="med" w="med" type="none"/>
                      <a:tailEnd len="med" w="med" type="none"/>
                    </a:lnR>
                    <a:lnT cap="flat" w="12700">
                      <a:solidFill>
                        <a:srgbClr val="000000"/>
                      </a:solidFill>
                      <a:prstDash val="solid"/>
                      <a:round/>
                      <a:headEnd len="med" w="med" type="none"/>
                      <a:tailEnd len="med" w="med" type="none"/>
                    </a:lnT>
                    <a:lnB cap="flat" w="12700">
                      <a:solidFill>
                        <a:srgbClr val="000000"/>
                      </a:solidFill>
                      <a:prstDash val="solid"/>
                      <a:round/>
                      <a:headEnd len="med" w="med" type="none"/>
                      <a:tailEnd len="med" w="med" type="none"/>
                    </a:lnB>
                  </a:tcPr>
                </a:tc>
                <a:tc>
                  <a:txBody>
                    <a:bodyPr>
                      <a:noAutofit/>
                    </a:bodyPr>
                    <a:lstStyle/>
                    <a:p>
                      <a:pPr indent="0" lvl="0" marL="0" marR="0" rtl="0" algn="l">
                        <a:lnSpc>
                          <a:spcPct val="107000"/>
                        </a:lnSpc>
                        <a:spcBef>
                          <a:spcPts val="0"/>
                        </a:spcBef>
                        <a:spcAft>
                          <a:spcPts val="0"/>
                        </a:spcAft>
                        <a:buClr>
                          <a:srgbClr val="000000"/>
                        </a:buClr>
                        <a:buSzPct val="25000"/>
                        <a:buFont typeface="Times New Roman"/>
                        <a:buNone/>
                      </a:pPr>
                      <a:r>
                        <a:rPr b="1" baseline="0" lang="en" sz="1100" u="none" cap="none" strike="noStrike">
                          <a:latin typeface="Times New Roman"/>
                          <a:ea typeface="Times New Roman"/>
                          <a:cs typeface="Times New Roman"/>
                          <a:sym typeface="Times New Roman"/>
                        </a:rPr>
                        <a:t>Sink</a:t>
                      </a:r>
                    </a:p>
                  </a:txBody>
                  <a:tcPr marT="0" marB="0" marR="68575" marL="68575">
                    <a:lnL cap="flat" w="12700">
                      <a:solidFill>
                        <a:srgbClr val="000000"/>
                      </a:solidFill>
                      <a:prstDash val="solid"/>
                      <a:round/>
                      <a:headEnd len="med" w="med" type="none"/>
                      <a:tailEnd len="med" w="med" type="none"/>
                    </a:lnL>
                    <a:lnR cap="flat" w="12700">
                      <a:solidFill>
                        <a:srgbClr val="000000"/>
                      </a:solidFill>
                      <a:prstDash val="solid"/>
                      <a:round/>
                      <a:headEnd len="med" w="med" type="none"/>
                      <a:tailEnd len="med" w="med" type="none"/>
                    </a:lnR>
                    <a:lnT cap="flat" w="12700">
                      <a:solidFill>
                        <a:srgbClr val="000000"/>
                      </a:solidFill>
                      <a:prstDash val="solid"/>
                      <a:round/>
                      <a:headEnd len="med" w="med" type="none"/>
                      <a:tailEnd len="med" w="med" type="none"/>
                    </a:lnT>
                    <a:lnB cap="flat" w="12700">
                      <a:solidFill>
                        <a:srgbClr val="000000"/>
                      </a:solidFill>
                      <a:prstDash val="solid"/>
                      <a:round/>
                      <a:headEnd len="med" w="med" type="none"/>
                      <a:tailEnd len="med" w="med" type="none"/>
                    </a:lnB>
                  </a:tcPr>
                </a:tc>
                <a:tc>
                  <a:txBody>
                    <a:bodyPr>
                      <a:noAutofit/>
                    </a:bodyPr>
                    <a:lstStyle/>
                    <a:p>
                      <a:pPr indent="0" lvl="0" marL="0" marR="0" rtl="0" algn="l">
                        <a:lnSpc>
                          <a:spcPct val="107000"/>
                        </a:lnSpc>
                        <a:spcBef>
                          <a:spcPts val="0"/>
                        </a:spcBef>
                        <a:spcAft>
                          <a:spcPts val="0"/>
                        </a:spcAft>
                        <a:buClr>
                          <a:srgbClr val="000000"/>
                        </a:buClr>
                        <a:buSzPct val="25000"/>
                        <a:buFont typeface="Times New Roman"/>
                        <a:buNone/>
                      </a:pPr>
                      <a:r>
                        <a:rPr b="1" baseline="0" lang="en" sz="1100" u="none" cap="none" strike="noStrike">
                          <a:latin typeface="Times New Roman"/>
                          <a:ea typeface="Times New Roman"/>
                          <a:cs typeface="Times New Roman"/>
                          <a:sym typeface="Times New Roman"/>
                        </a:rPr>
                        <a:t>Input to Sink</a:t>
                      </a:r>
                    </a:p>
                  </a:txBody>
                  <a:tcPr marT="0" marB="0" marR="68575" marL="68575">
                    <a:lnL cap="flat" w="12700">
                      <a:solidFill>
                        <a:srgbClr val="000000"/>
                      </a:solidFill>
                      <a:prstDash val="solid"/>
                      <a:round/>
                      <a:headEnd len="med" w="med" type="none"/>
                      <a:tailEnd len="med" w="med" type="none"/>
                    </a:lnL>
                    <a:lnR cap="flat" w="12700">
                      <a:solidFill>
                        <a:srgbClr val="000000"/>
                      </a:solidFill>
                      <a:prstDash val="solid"/>
                      <a:round/>
                      <a:headEnd len="med" w="med" type="none"/>
                      <a:tailEnd len="med" w="med" type="none"/>
                    </a:lnR>
                    <a:lnT cap="flat" w="12700">
                      <a:solidFill>
                        <a:srgbClr val="000000"/>
                      </a:solidFill>
                      <a:prstDash val="solid"/>
                      <a:round/>
                      <a:headEnd len="med" w="med" type="none"/>
                      <a:tailEnd len="med" w="med" type="none"/>
                    </a:lnT>
                    <a:lnB cap="flat" w="12700">
                      <a:solidFill>
                        <a:srgbClr val="000000"/>
                      </a:solidFill>
                      <a:prstDash val="solid"/>
                      <a:round/>
                      <a:headEnd len="med" w="med" type="none"/>
                      <a:tailEnd len="med" w="med" type="none"/>
                    </a:lnB>
                  </a:tcPr>
                </a:tc>
                <a:tc>
                  <a:txBody>
                    <a:bodyPr>
                      <a:noAutofit/>
                    </a:bodyPr>
                    <a:lstStyle/>
                    <a:p>
                      <a:pPr indent="0" lvl="0" marL="0" marR="0" rtl="0" algn="l">
                        <a:lnSpc>
                          <a:spcPct val="107000"/>
                        </a:lnSpc>
                        <a:spcBef>
                          <a:spcPts val="0"/>
                        </a:spcBef>
                        <a:spcAft>
                          <a:spcPts val="0"/>
                        </a:spcAft>
                        <a:buClr>
                          <a:srgbClr val="000000"/>
                        </a:buClr>
                        <a:buSzPct val="25000"/>
                        <a:buFont typeface="Times New Roman"/>
                        <a:buNone/>
                      </a:pPr>
                      <a:r>
                        <a:rPr b="1" baseline="0" lang="en" sz="1100" u="none" cap="none" strike="noStrike">
                          <a:latin typeface="Times New Roman"/>
                          <a:ea typeface="Times New Roman"/>
                          <a:cs typeface="Times New Roman"/>
                          <a:sym typeface="Times New Roman"/>
                        </a:rPr>
                        <a:t>Return from Sink</a:t>
                      </a:r>
                    </a:p>
                  </a:txBody>
                  <a:tcPr marT="0" marB="0" marR="68575" marL="68575">
                    <a:lnL cap="flat" w="12700">
                      <a:solidFill>
                        <a:srgbClr val="000000"/>
                      </a:solidFill>
                      <a:prstDash val="solid"/>
                      <a:round/>
                      <a:headEnd len="med" w="med" type="none"/>
                      <a:tailEnd len="med" w="med" type="none"/>
                    </a:lnL>
                    <a:lnR cap="flat" w="12700">
                      <a:solidFill>
                        <a:srgbClr val="000000"/>
                      </a:solidFill>
                      <a:prstDash val="solid"/>
                      <a:round/>
                      <a:headEnd len="med" w="med" type="none"/>
                      <a:tailEnd len="med" w="med" type="none"/>
                    </a:lnR>
                    <a:lnT cap="flat" w="12700">
                      <a:solidFill>
                        <a:srgbClr val="000000"/>
                      </a:solidFill>
                      <a:prstDash val="solid"/>
                      <a:round/>
                      <a:headEnd len="med" w="med" type="none"/>
                      <a:tailEnd len="med" w="med" type="none"/>
                    </a:lnT>
                    <a:lnB cap="flat" w="12700">
                      <a:solidFill>
                        <a:srgbClr val="000000"/>
                      </a:solidFill>
                      <a:prstDash val="solid"/>
                      <a:round/>
                      <a:headEnd len="med" w="med" type="none"/>
                      <a:tailEnd len="med" w="med" type="none"/>
                    </a:lnB>
                  </a:tcPr>
                </a:tc>
              </a:tr>
              <a:tr h="139700">
                <a:tc>
                  <a:txBody>
                    <a:bodyPr>
                      <a:noAutofit/>
                    </a:bodyPr>
                    <a:lstStyle/>
                    <a:p>
                      <a:pPr indent="0" lvl="0" marL="0" marR="0" rtl="0" algn="l">
                        <a:lnSpc>
                          <a:spcPct val="107000"/>
                        </a:lnSpc>
                        <a:spcBef>
                          <a:spcPts val="0"/>
                        </a:spcBef>
                        <a:spcAft>
                          <a:spcPts val="0"/>
                        </a:spcAft>
                        <a:buClr>
                          <a:srgbClr val="000000"/>
                        </a:buClr>
                        <a:buSzPct val="25000"/>
                        <a:buFont typeface="Times New Roman"/>
                        <a:buNone/>
                      </a:pPr>
                      <a:r>
                        <a:rPr baseline="0" lang="en" sz="1100" u="none" cap="none" strike="noStrike">
                          <a:latin typeface="Times New Roman"/>
                          <a:ea typeface="Times New Roman"/>
                          <a:cs typeface="Times New Roman"/>
                          <a:sym typeface="Times New Roman"/>
                        </a:rPr>
                        <a:t>Tablet Data Formatter for Processing</a:t>
                      </a:r>
                    </a:p>
                  </a:txBody>
                  <a:tcPr marT="0" marB="0" marR="68575" marL="68575">
                    <a:lnL cap="flat" w="12700">
                      <a:solidFill>
                        <a:srgbClr val="000000"/>
                      </a:solidFill>
                      <a:prstDash val="solid"/>
                      <a:round/>
                      <a:headEnd len="med" w="med" type="none"/>
                      <a:tailEnd len="med" w="med" type="none"/>
                    </a:lnL>
                    <a:lnR cap="flat" w="12700">
                      <a:solidFill>
                        <a:srgbClr val="000000"/>
                      </a:solidFill>
                      <a:prstDash val="solid"/>
                      <a:round/>
                      <a:headEnd len="med" w="med" type="none"/>
                      <a:tailEnd len="med" w="med" type="none"/>
                    </a:lnR>
                    <a:lnT cap="flat" w="12700">
                      <a:solidFill>
                        <a:srgbClr val="000000"/>
                      </a:solidFill>
                      <a:prstDash val="solid"/>
                      <a:round/>
                      <a:headEnd len="med" w="med" type="none"/>
                      <a:tailEnd len="med" w="med" type="none"/>
                    </a:lnT>
                    <a:lnB cap="flat" w="12700">
                      <a:solidFill>
                        <a:srgbClr val="000000"/>
                      </a:solidFill>
                      <a:prstDash val="solid"/>
                      <a:round/>
                      <a:headEnd len="med" w="med" type="none"/>
                      <a:tailEnd len="med" w="med" type="none"/>
                    </a:lnB>
                  </a:tcPr>
                </a:tc>
                <a:tc>
                  <a:txBody>
                    <a:bodyPr>
                      <a:noAutofit/>
                    </a:bodyPr>
                    <a:lstStyle/>
                    <a:p>
                      <a:pPr indent="0" lvl="0" marL="0" marR="0" rtl="0" algn="l">
                        <a:lnSpc>
                          <a:spcPct val="107000"/>
                        </a:lnSpc>
                        <a:spcBef>
                          <a:spcPts val="0"/>
                        </a:spcBef>
                        <a:spcAft>
                          <a:spcPts val="0"/>
                        </a:spcAft>
                        <a:buClr>
                          <a:srgbClr val="000000"/>
                        </a:buClr>
                        <a:buSzPct val="25000"/>
                        <a:buFont typeface="Times New Roman"/>
                        <a:buNone/>
                      </a:pPr>
                      <a:r>
                        <a:rPr baseline="0" lang="en" sz="1100" u="none" cap="none" strike="noStrike">
                          <a:latin typeface="Times New Roman"/>
                          <a:ea typeface="Times New Roman"/>
                          <a:cs typeface="Times New Roman"/>
                          <a:sym typeface="Times New Roman"/>
                        </a:rPr>
                        <a:t>Tablet Data Analyzer</a:t>
                      </a:r>
                    </a:p>
                  </a:txBody>
                  <a:tcPr marT="0" marB="0" marR="68575" marL="68575">
                    <a:lnL cap="flat" w="12700">
                      <a:solidFill>
                        <a:srgbClr val="000000"/>
                      </a:solidFill>
                      <a:prstDash val="solid"/>
                      <a:round/>
                      <a:headEnd len="med" w="med" type="none"/>
                      <a:tailEnd len="med" w="med" type="none"/>
                    </a:lnL>
                    <a:lnR cap="flat" w="12700">
                      <a:solidFill>
                        <a:srgbClr val="000000"/>
                      </a:solidFill>
                      <a:prstDash val="solid"/>
                      <a:round/>
                      <a:headEnd len="med" w="med" type="none"/>
                      <a:tailEnd len="med" w="med" type="none"/>
                    </a:lnR>
                    <a:lnT cap="flat" w="12700">
                      <a:solidFill>
                        <a:srgbClr val="000000"/>
                      </a:solidFill>
                      <a:prstDash val="solid"/>
                      <a:round/>
                      <a:headEnd len="med" w="med" type="none"/>
                      <a:tailEnd len="med" w="med" type="none"/>
                    </a:lnT>
                    <a:lnB cap="flat" w="12700">
                      <a:solidFill>
                        <a:srgbClr val="000000"/>
                      </a:solidFill>
                      <a:prstDash val="solid"/>
                      <a:round/>
                      <a:headEnd len="med" w="med" type="none"/>
                      <a:tailEnd len="med" w="med" type="none"/>
                    </a:lnB>
                  </a:tcPr>
                </a:tc>
                <a:tc>
                  <a:txBody>
                    <a:bodyPr>
                      <a:noAutofit/>
                    </a:bodyPr>
                    <a:lstStyle/>
                    <a:p>
                      <a:pPr indent="0" lvl="0" marL="0" marR="0" rtl="0" algn="l">
                        <a:lnSpc>
                          <a:spcPct val="107000"/>
                        </a:lnSpc>
                        <a:spcBef>
                          <a:spcPts val="0"/>
                        </a:spcBef>
                        <a:spcAft>
                          <a:spcPts val="0"/>
                        </a:spcAft>
                        <a:buClr>
                          <a:srgbClr val="000000"/>
                        </a:buClr>
                        <a:buSzPct val="25000"/>
                        <a:buFont typeface="Times New Roman"/>
                        <a:buNone/>
                      </a:pPr>
                      <a:r>
                        <a:rPr baseline="0" lang="en" sz="1100" u="none" cap="none" strike="noStrike">
                          <a:latin typeface="Times New Roman"/>
                          <a:ea typeface="Times New Roman"/>
                          <a:cs typeface="Times New Roman"/>
                          <a:sym typeface="Times New Roman"/>
                        </a:rPr>
                        <a:t>Formatted User input </a:t>
                      </a:r>
                      <a:r>
                        <a:rPr lang="en" sz="1100">
                          <a:latin typeface="Times New Roman"/>
                          <a:ea typeface="Times New Roman"/>
                          <a:cs typeface="Times New Roman"/>
                          <a:sym typeface="Times New Roman"/>
                        </a:rPr>
                        <a:t>(String, int)</a:t>
                      </a:r>
                    </a:p>
                  </a:txBody>
                  <a:tcPr marT="0" marB="0" marR="68575" marL="68575">
                    <a:lnL cap="flat" w="12700">
                      <a:solidFill>
                        <a:srgbClr val="000000"/>
                      </a:solidFill>
                      <a:prstDash val="solid"/>
                      <a:round/>
                      <a:headEnd len="med" w="med" type="none"/>
                      <a:tailEnd len="med" w="med" type="none"/>
                    </a:lnL>
                    <a:lnR cap="flat" w="12700">
                      <a:solidFill>
                        <a:srgbClr val="000000"/>
                      </a:solidFill>
                      <a:prstDash val="solid"/>
                      <a:round/>
                      <a:headEnd len="med" w="med" type="none"/>
                      <a:tailEnd len="med" w="med" type="none"/>
                    </a:lnR>
                    <a:lnT cap="flat" w="12700">
                      <a:solidFill>
                        <a:srgbClr val="000000"/>
                      </a:solidFill>
                      <a:prstDash val="solid"/>
                      <a:round/>
                      <a:headEnd len="med" w="med" type="none"/>
                      <a:tailEnd len="med" w="med" type="none"/>
                    </a:lnT>
                    <a:lnB cap="flat" w="12700">
                      <a:solidFill>
                        <a:srgbClr val="000000"/>
                      </a:solidFill>
                      <a:prstDash val="solid"/>
                      <a:round/>
                      <a:headEnd len="med" w="med" type="none"/>
                      <a:tailEnd len="med" w="med" type="none"/>
                    </a:lnB>
                  </a:tcPr>
                </a:tc>
                <a:tc>
                  <a:txBody>
                    <a:bodyPr>
                      <a:noAutofit/>
                    </a:bodyPr>
                    <a:lstStyle/>
                    <a:p>
                      <a:pPr indent="0" lvl="0" marL="0" marR="0" rtl="0" algn="l">
                        <a:lnSpc>
                          <a:spcPct val="107000"/>
                        </a:lnSpc>
                        <a:spcBef>
                          <a:spcPts val="0"/>
                        </a:spcBef>
                        <a:spcAft>
                          <a:spcPts val="0"/>
                        </a:spcAft>
                        <a:buClr>
                          <a:srgbClr val="000000"/>
                        </a:buClr>
                        <a:buSzPct val="25000"/>
                        <a:buFont typeface="Times New Roman"/>
                        <a:buNone/>
                      </a:pPr>
                      <a:r>
                        <a:rPr baseline="0" lang="en" sz="1100" u="none" cap="none" strike="noStrike">
                          <a:latin typeface="Times New Roman"/>
                          <a:ea typeface="Times New Roman"/>
                          <a:cs typeface="Times New Roman"/>
                          <a:sym typeface="Times New Roman"/>
                        </a:rPr>
                        <a:t>None</a:t>
                      </a:r>
                    </a:p>
                  </a:txBody>
                  <a:tcPr marT="0" marB="0" marR="68575" marL="68575">
                    <a:lnL cap="flat" w="12700">
                      <a:solidFill>
                        <a:srgbClr val="000000"/>
                      </a:solidFill>
                      <a:prstDash val="solid"/>
                      <a:round/>
                      <a:headEnd len="med" w="med" type="none"/>
                      <a:tailEnd len="med" w="med" type="none"/>
                    </a:lnL>
                    <a:lnR cap="flat" w="12700">
                      <a:solidFill>
                        <a:srgbClr val="000000"/>
                      </a:solidFill>
                      <a:prstDash val="solid"/>
                      <a:round/>
                      <a:headEnd len="med" w="med" type="none"/>
                      <a:tailEnd len="med" w="med" type="none"/>
                    </a:lnR>
                    <a:lnT cap="flat" w="12700">
                      <a:solidFill>
                        <a:srgbClr val="000000"/>
                      </a:solidFill>
                      <a:prstDash val="solid"/>
                      <a:round/>
                      <a:headEnd len="med" w="med" type="none"/>
                      <a:tailEnd len="med" w="med" type="none"/>
                    </a:lnT>
                    <a:lnB cap="flat" w="12700">
                      <a:solidFill>
                        <a:srgbClr val="000000"/>
                      </a:solidFill>
                      <a:prstDash val="solid"/>
                      <a:round/>
                      <a:headEnd len="med" w="med" type="none"/>
                      <a:tailEnd len="med" w="med" type="none"/>
                    </a:lnB>
                  </a:tcPr>
                </a:tc>
              </a:tr>
              <a:tr h="139700">
                <a:tc>
                  <a:txBody>
                    <a:bodyPr>
                      <a:noAutofit/>
                    </a:bodyPr>
                    <a:lstStyle/>
                    <a:p>
                      <a:pPr indent="0" lvl="0" marL="0" marR="0" rtl="0" algn="l">
                        <a:lnSpc>
                          <a:spcPct val="107000"/>
                        </a:lnSpc>
                        <a:spcBef>
                          <a:spcPts val="0"/>
                        </a:spcBef>
                        <a:spcAft>
                          <a:spcPts val="0"/>
                        </a:spcAft>
                        <a:buClr>
                          <a:srgbClr val="000000"/>
                        </a:buClr>
                        <a:buSzPct val="25000"/>
                        <a:buFont typeface="Times New Roman"/>
                        <a:buNone/>
                      </a:pPr>
                      <a:r>
                        <a:rPr lang="en" sz="1100">
                          <a:latin typeface="Times New Roman"/>
                          <a:ea typeface="Times New Roman"/>
                          <a:cs typeface="Times New Roman"/>
                          <a:sym typeface="Times New Roman"/>
                        </a:rPr>
                        <a:t>Input Validation</a:t>
                      </a:r>
                    </a:p>
                  </a:txBody>
                  <a:tcPr marT="0" marB="0" marR="68575" marL="68575">
                    <a:lnL cap="flat" w="12700">
                      <a:solidFill>
                        <a:srgbClr val="000000"/>
                      </a:solidFill>
                      <a:prstDash val="solid"/>
                      <a:round/>
                      <a:headEnd len="med" w="med" type="none"/>
                      <a:tailEnd len="med" w="med" type="none"/>
                    </a:lnL>
                    <a:lnR cap="flat" w="12700">
                      <a:solidFill>
                        <a:srgbClr val="000000"/>
                      </a:solidFill>
                      <a:prstDash val="solid"/>
                      <a:round/>
                      <a:headEnd len="med" w="med" type="none"/>
                      <a:tailEnd len="med" w="med" type="none"/>
                    </a:lnR>
                    <a:lnT cap="flat" w="12700">
                      <a:solidFill>
                        <a:srgbClr val="000000"/>
                      </a:solidFill>
                      <a:prstDash val="solid"/>
                      <a:round/>
                      <a:headEnd len="med" w="med" type="none"/>
                      <a:tailEnd len="med" w="med" type="none"/>
                    </a:lnT>
                    <a:lnB cap="flat" w="12700">
                      <a:solidFill>
                        <a:srgbClr val="000000"/>
                      </a:solidFill>
                      <a:prstDash val="solid"/>
                      <a:round/>
                      <a:headEnd len="med" w="med" type="none"/>
                      <a:tailEnd len="med" w="med" type="none"/>
                    </a:lnB>
                  </a:tcPr>
                </a:tc>
                <a:tc>
                  <a:txBody>
                    <a:bodyPr>
                      <a:noAutofit/>
                    </a:bodyPr>
                    <a:lstStyle/>
                    <a:p>
                      <a:pPr indent="0" lvl="0" marL="0" marR="0" rtl="0" algn="l">
                        <a:lnSpc>
                          <a:spcPct val="107000"/>
                        </a:lnSpc>
                        <a:spcBef>
                          <a:spcPts val="0"/>
                        </a:spcBef>
                        <a:spcAft>
                          <a:spcPts val="0"/>
                        </a:spcAft>
                        <a:buClr>
                          <a:srgbClr val="000000"/>
                        </a:buClr>
                        <a:buSzPct val="25000"/>
                        <a:buFont typeface="Times New Roman"/>
                        <a:buNone/>
                      </a:pPr>
                      <a:r>
                        <a:rPr baseline="0" lang="en" sz="1100" u="none" cap="none" strike="noStrike">
                          <a:latin typeface="Times New Roman"/>
                          <a:ea typeface="Times New Roman"/>
                          <a:cs typeface="Times New Roman"/>
                          <a:sym typeface="Times New Roman"/>
                        </a:rPr>
                        <a:t>Tablet Data Formatter for Processing</a:t>
                      </a:r>
                    </a:p>
                  </a:txBody>
                  <a:tcPr marT="0" marB="0" marR="68575" marL="68575">
                    <a:lnL cap="flat" w="12700">
                      <a:solidFill>
                        <a:srgbClr val="000000"/>
                      </a:solidFill>
                      <a:prstDash val="solid"/>
                      <a:round/>
                      <a:headEnd len="med" w="med" type="none"/>
                      <a:tailEnd len="med" w="med" type="none"/>
                    </a:lnL>
                    <a:lnR cap="flat" w="12700">
                      <a:solidFill>
                        <a:srgbClr val="000000"/>
                      </a:solidFill>
                      <a:prstDash val="solid"/>
                      <a:round/>
                      <a:headEnd len="med" w="med" type="none"/>
                      <a:tailEnd len="med" w="med" type="none"/>
                    </a:lnR>
                    <a:lnT cap="flat" w="12700">
                      <a:solidFill>
                        <a:srgbClr val="000000"/>
                      </a:solidFill>
                      <a:prstDash val="solid"/>
                      <a:round/>
                      <a:headEnd len="med" w="med" type="none"/>
                      <a:tailEnd len="med" w="med" type="none"/>
                    </a:lnT>
                    <a:lnB cap="flat" w="12700">
                      <a:solidFill>
                        <a:srgbClr val="000000"/>
                      </a:solidFill>
                      <a:prstDash val="solid"/>
                      <a:round/>
                      <a:headEnd len="med" w="med" type="none"/>
                      <a:tailEnd len="med" w="med" type="none"/>
                    </a:lnB>
                  </a:tcPr>
                </a:tc>
                <a:tc>
                  <a:txBody>
                    <a:bodyPr>
                      <a:noAutofit/>
                    </a:bodyPr>
                    <a:lstStyle/>
                    <a:p>
                      <a:pPr indent="0" lvl="0" marL="0" marR="0" rtl="0" algn="l">
                        <a:lnSpc>
                          <a:spcPct val="107000"/>
                        </a:lnSpc>
                        <a:spcBef>
                          <a:spcPts val="0"/>
                        </a:spcBef>
                        <a:spcAft>
                          <a:spcPts val="0"/>
                        </a:spcAft>
                        <a:buClr>
                          <a:srgbClr val="000000"/>
                        </a:buClr>
                        <a:buSzPct val="25000"/>
                        <a:buFont typeface="Times New Roman"/>
                        <a:buNone/>
                      </a:pPr>
                      <a:r>
                        <a:rPr baseline="0" lang="en" sz="1100" u="none" cap="none" strike="noStrike">
                          <a:latin typeface="Times New Roman"/>
                          <a:ea typeface="Times New Roman"/>
                          <a:cs typeface="Times New Roman"/>
                          <a:sym typeface="Times New Roman"/>
                        </a:rPr>
                        <a:t>User input (String, int)</a:t>
                      </a:r>
                    </a:p>
                  </a:txBody>
                  <a:tcPr marT="0" marB="0" marR="68575" marL="68575">
                    <a:lnL cap="flat" w="12700">
                      <a:solidFill>
                        <a:srgbClr val="000000"/>
                      </a:solidFill>
                      <a:prstDash val="solid"/>
                      <a:round/>
                      <a:headEnd len="med" w="med" type="none"/>
                      <a:tailEnd len="med" w="med" type="none"/>
                    </a:lnL>
                    <a:lnR cap="flat" w="12700">
                      <a:solidFill>
                        <a:srgbClr val="000000"/>
                      </a:solidFill>
                      <a:prstDash val="solid"/>
                      <a:round/>
                      <a:headEnd len="med" w="med" type="none"/>
                      <a:tailEnd len="med" w="med" type="none"/>
                    </a:lnR>
                    <a:lnT cap="flat" w="12700">
                      <a:solidFill>
                        <a:srgbClr val="000000"/>
                      </a:solidFill>
                      <a:prstDash val="solid"/>
                      <a:round/>
                      <a:headEnd len="med" w="med" type="none"/>
                      <a:tailEnd len="med" w="med" type="none"/>
                    </a:lnT>
                    <a:lnB cap="flat" w="12700">
                      <a:solidFill>
                        <a:srgbClr val="000000"/>
                      </a:solidFill>
                      <a:prstDash val="solid"/>
                      <a:round/>
                      <a:headEnd len="med" w="med" type="none"/>
                      <a:tailEnd len="med" w="med" type="none"/>
                    </a:lnB>
                  </a:tcPr>
                </a:tc>
                <a:tc>
                  <a:txBody>
                    <a:bodyPr>
                      <a:noAutofit/>
                    </a:bodyPr>
                    <a:lstStyle/>
                    <a:p>
                      <a:pPr indent="0" lvl="0" marL="0" marR="0" rtl="0" algn="l">
                        <a:lnSpc>
                          <a:spcPct val="107000"/>
                        </a:lnSpc>
                        <a:spcBef>
                          <a:spcPts val="0"/>
                        </a:spcBef>
                        <a:spcAft>
                          <a:spcPts val="0"/>
                        </a:spcAft>
                        <a:buClr>
                          <a:srgbClr val="000000"/>
                        </a:buClr>
                        <a:buSzPct val="25000"/>
                        <a:buFont typeface="Times New Roman"/>
                        <a:buNone/>
                      </a:pPr>
                      <a:r>
                        <a:rPr baseline="0" lang="en" sz="1100" u="none" cap="none" strike="noStrike">
                          <a:latin typeface="Times New Roman"/>
                          <a:ea typeface="Times New Roman"/>
                          <a:cs typeface="Times New Roman"/>
                          <a:sym typeface="Times New Roman"/>
                        </a:rPr>
                        <a:t>None</a:t>
                      </a:r>
                    </a:p>
                  </a:txBody>
                  <a:tcPr marT="0" marB="0" marR="68575" marL="68575">
                    <a:lnL cap="flat" w="12700">
                      <a:solidFill>
                        <a:srgbClr val="000000"/>
                      </a:solidFill>
                      <a:prstDash val="solid"/>
                      <a:round/>
                      <a:headEnd len="med" w="med" type="none"/>
                      <a:tailEnd len="med" w="med" type="none"/>
                    </a:lnL>
                    <a:lnR cap="flat" w="12700">
                      <a:solidFill>
                        <a:srgbClr val="000000"/>
                      </a:solidFill>
                      <a:prstDash val="solid"/>
                      <a:round/>
                      <a:headEnd len="med" w="med" type="none"/>
                      <a:tailEnd len="med" w="med" type="none"/>
                    </a:lnR>
                    <a:lnT cap="flat" w="12700">
                      <a:solidFill>
                        <a:srgbClr val="000000"/>
                      </a:solidFill>
                      <a:prstDash val="solid"/>
                      <a:round/>
                      <a:headEnd len="med" w="med" type="none"/>
                      <a:tailEnd len="med" w="med" type="none"/>
                    </a:lnT>
                    <a:lnB cap="flat" w="12700">
                      <a:solidFill>
                        <a:srgbClr val="000000"/>
                      </a:solidFill>
                      <a:prstDash val="solid"/>
                      <a:round/>
                      <a:headEnd len="med" w="med" type="none"/>
                      <a:tailEnd len="med" w="med" type="none"/>
                    </a:lnB>
                  </a:tcPr>
                </a:tc>
              </a:tr>
            </a:tbl>
          </a:graphicData>
        </a:graphic>
      </p:graphicFrame>
      <p:sp>
        <p:nvSpPr>
          <p:cNvPr id="478" name="Shape 478"/>
          <p:cNvSpPr txBox="1"/>
          <p:nvPr>
            <p:ph idx="1" type="body"/>
          </p:nvPr>
        </p:nvSpPr>
        <p:spPr>
          <a:xfrm>
            <a:off x="457200" y="1200150"/>
            <a:ext cx="4876799" cy="3124199"/>
          </a:xfrm>
          <a:prstGeom prst="rect">
            <a:avLst/>
          </a:prstGeom>
          <a:noFill/>
          <a:ln>
            <a:noFill/>
          </a:ln>
        </p:spPr>
        <p:txBody>
          <a:bodyPr anchorCtr="0" anchor="t" bIns="91425" lIns="91425" rIns="91425" tIns="91425">
            <a:noAutofit/>
          </a:bodyPr>
          <a:lstStyle/>
          <a:p>
            <a:pPr indent="0" lvl="0" marL="76200" marR="0" rtl="0" algn="l">
              <a:lnSpc>
                <a:spcPct val="100000"/>
              </a:lnSpc>
              <a:spcBef>
                <a:spcPts val="0"/>
              </a:spcBef>
              <a:spcAft>
                <a:spcPts val="0"/>
              </a:spcAft>
              <a:buClr>
                <a:srgbClr val="000000"/>
              </a:buClr>
              <a:buSzPct val="25000"/>
              <a:buFont typeface="Arial"/>
              <a:buNone/>
            </a:pPr>
            <a:r>
              <a:rPr b="0" baseline="0" i="0" lang="en" sz="2400" u="none" cap="none" strike="noStrike">
                <a:solidFill>
                  <a:srgbClr val="000000"/>
                </a:solidFill>
                <a:latin typeface="Arial"/>
                <a:ea typeface="Arial"/>
                <a:cs typeface="Arial"/>
                <a:sym typeface="Arial"/>
              </a:rPr>
              <a:t>Presentation Layer</a:t>
            </a:r>
          </a:p>
          <a:p>
            <a:pPr indent="-330200" lvl="1" marL="457200" marR="0" rtl="0" algn="l">
              <a:lnSpc>
                <a:spcPct val="100000"/>
              </a:lnSpc>
              <a:spcBef>
                <a:spcPts val="0"/>
              </a:spcBef>
              <a:spcAft>
                <a:spcPts val="0"/>
              </a:spcAft>
              <a:buClr>
                <a:srgbClr val="000000"/>
              </a:buClr>
              <a:buSzPct val="100000"/>
              <a:buFont typeface="Courier New"/>
              <a:buChar char="o"/>
            </a:pPr>
            <a:r>
              <a:rPr b="0" baseline="0" i="0" lang="en" sz="1800" u="none" cap="none" strike="noStrike">
                <a:solidFill>
                  <a:srgbClr val="000000"/>
                </a:solidFill>
                <a:latin typeface="Arial"/>
                <a:ea typeface="Arial"/>
                <a:cs typeface="Arial"/>
                <a:sym typeface="Arial"/>
              </a:rPr>
              <a:t>Message Formatter for Processing</a:t>
            </a:r>
          </a:p>
          <a:p>
            <a:pPr indent="-215900" lvl="1" marL="457200" marR="0" rtl="0" algn="l">
              <a:lnSpc>
                <a:spcPct val="100000"/>
              </a:lnSpc>
              <a:spcBef>
                <a:spcPts val="0"/>
              </a:spcBef>
              <a:spcAft>
                <a:spcPts val="0"/>
              </a:spcAft>
              <a:buClr>
                <a:srgbClr val="000000"/>
              </a:buClr>
              <a:buFont typeface="Courier New"/>
              <a:buNone/>
            </a:pPr>
            <a:r>
              <a:t/>
            </a:r>
            <a:endParaRPr b="0" baseline="0" i="0" sz="1800" u="none" cap="none" strike="noStrike">
              <a:solidFill>
                <a:srgbClr val="000000"/>
              </a:solidFill>
              <a:latin typeface="Arial"/>
              <a:ea typeface="Arial"/>
              <a:cs typeface="Arial"/>
              <a:sym typeface="Arial"/>
            </a:endParaRPr>
          </a:p>
          <a:p>
            <a:pPr indent="-334962" lvl="2" marL="627062" marR="0" rtl="0" algn="l">
              <a:lnSpc>
                <a:spcPct val="100000"/>
              </a:lnSpc>
              <a:spcBef>
                <a:spcPts val="0"/>
              </a:spcBef>
              <a:spcAft>
                <a:spcPts val="0"/>
              </a:spcAft>
              <a:buClr>
                <a:srgbClr val="000000"/>
              </a:buClr>
              <a:buSzPct val="100000"/>
              <a:buFont typeface="Courier New"/>
              <a:buChar char="o"/>
            </a:pPr>
            <a:r>
              <a:rPr b="0" baseline="0" i="0" lang="en" sz="1600" u="none" cap="none" strike="noStrike">
                <a:solidFill>
                  <a:srgbClr val="000000"/>
                </a:solidFill>
                <a:latin typeface="Arial"/>
                <a:ea typeface="Arial"/>
                <a:cs typeface="Arial"/>
                <a:sym typeface="Arial"/>
              </a:rPr>
              <a:t>Formats data received from Input Validation</a:t>
            </a:r>
          </a:p>
          <a:p>
            <a:pPr indent="-233362" lvl="2" marL="627062" marR="0" rtl="0" algn="l">
              <a:lnSpc>
                <a:spcPct val="100000"/>
              </a:lnSpc>
              <a:spcBef>
                <a:spcPts val="0"/>
              </a:spcBef>
              <a:spcAft>
                <a:spcPts val="0"/>
              </a:spcAft>
              <a:buClr>
                <a:srgbClr val="000000"/>
              </a:buClr>
              <a:buFont typeface="Courier New"/>
              <a:buNone/>
            </a:pPr>
            <a:r>
              <a:t/>
            </a:r>
            <a:endParaRPr b="0" baseline="0" i="0" sz="1600" u="none" cap="none" strike="noStrike">
              <a:solidFill>
                <a:srgbClr val="000000"/>
              </a:solidFill>
              <a:latin typeface="Arial"/>
              <a:ea typeface="Arial"/>
              <a:cs typeface="Arial"/>
              <a:sym typeface="Arial"/>
            </a:endParaRPr>
          </a:p>
          <a:p>
            <a:pPr indent="-334962" lvl="2" marL="627062" marR="0" rtl="0" algn="l">
              <a:lnSpc>
                <a:spcPct val="100000"/>
              </a:lnSpc>
              <a:spcBef>
                <a:spcPts val="0"/>
              </a:spcBef>
              <a:spcAft>
                <a:spcPts val="0"/>
              </a:spcAft>
              <a:buClr>
                <a:srgbClr val="000000"/>
              </a:buClr>
              <a:buSzPct val="100000"/>
              <a:buFont typeface="Courier New"/>
              <a:buChar char="o"/>
            </a:pPr>
            <a:r>
              <a:rPr b="0" baseline="0" i="0" lang="en" sz="1600" u="none" cap="none" strike="noStrike">
                <a:solidFill>
                  <a:srgbClr val="000000"/>
                </a:solidFill>
                <a:latin typeface="Arial"/>
                <a:ea typeface="Arial"/>
                <a:cs typeface="Arial"/>
                <a:sym typeface="Arial"/>
              </a:rPr>
              <a:t>Passes formatted data on to Data Analyzer</a:t>
            </a:r>
          </a:p>
          <a:p>
            <a:pPr indent="-250825" lvl="2" marL="809625" marR="0" rtl="0" algn="l">
              <a:lnSpc>
                <a:spcPct val="100000"/>
              </a:lnSpc>
              <a:spcBef>
                <a:spcPts val="0"/>
              </a:spcBef>
              <a:spcAft>
                <a:spcPts val="0"/>
              </a:spcAft>
              <a:buClr>
                <a:srgbClr val="000000"/>
              </a:buClr>
              <a:buFont typeface="Arial"/>
              <a:buNone/>
            </a:pPr>
            <a:r>
              <a:t/>
            </a:r>
            <a:endParaRPr b="0" baseline="0" i="0" sz="1600" u="none" cap="none" strike="noStrike">
              <a:solidFill>
                <a:srgbClr val="000000"/>
              </a:solidFill>
              <a:latin typeface="Arial"/>
              <a:ea typeface="Arial"/>
              <a:cs typeface="Arial"/>
              <a:sym typeface="Arial"/>
            </a:endParaRPr>
          </a:p>
        </p:txBody>
      </p:sp>
    </p:spTree>
  </p:cSld>
  <p:clrMapOvr>
    <a:masterClrMapping/>
  </p:clrMapOvr>
  <p:transition spd="slow">
    <p:cut/>
  </p:transition>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82" name="Shape 482"/>
        <p:cNvGrpSpPr/>
        <p:nvPr/>
      </p:nvGrpSpPr>
      <p:grpSpPr>
        <a:xfrm>
          <a:off x="0" y="0"/>
          <a:ext cx="0" cy="0"/>
          <a:chOff x="0" y="0"/>
          <a:chExt cx="0" cy="0"/>
        </a:xfrm>
      </p:grpSpPr>
      <p:sp>
        <p:nvSpPr>
          <p:cNvPr id="483" name="Shape 483"/>
          <p:cNvSpPr txBox="1"/>
          <p:nvPr>
            <p:ph type="title"/>
          </p:nvPr>
        </p:nvSpPr>
        <p:spPr>
          <a:xfrm>
            <a:off x="457200" y="205978"/>
            <a:ext cx="8229600" cy="857400"/>
          </a:xfrm>
          <a:prstGeom prst="rect">
            <a:avLst/>
          </a:prstGeom>
          <a:noFill/>
          <a:ln>
            <a:noFill/>
          </a:ln>
        </p:spPr>
        <p:txBody>
          <a:bodyPr anchorCtr="0" anchor="b" bIns="91425" lIns="91425" rIns="91425" tIns="91425">
            <a:noAutofit/>
          </a:bodyPr>
          <a:lstStyle/>
          <a:p>
            <a:pPr indent="0" lvl="0" marL="0" marR="0" rtl="0" algn="l">
              <a:lnSpc>
                <a:spcPct val="100000"/>
              </a:lnSpc>
              <a:spcBef>
                <a:spcPts val="0"/>
              </a:spcBef>
              <a:spcAft>
                <a:spcPts val="0"/>
              </a:spcAft>
              <a:buClr>
                <a:schemeClr val="accent1"/>
              </a:buClr>
              <a:buSzPct val="25000"/>
              <a:buFont typeface="Arial"/>
              <a:buNone/>
            </a:pPr>
            <a:r>
              <a:rPr b="1" baseline="0" i="0" lang="en" sz="3600" u="none" cap="none" strike="noStrike">
                <a:solidFill>
                  <a:srgbClr val="DA0002"/>
                </a:solidFill>
                <a:latin typeface="Arial"/>
                <a:ea typeface="Arial"/>
                <a:cs typeface="Arial"/>
                <a:sym typeface="Arial"/>
              </a:rPr>
              <a:t>Tablet/Lynx Super Layer Modules</a:t>
            </a:r>
          </a:p>
        </p:txBody>
      </p:sp>
      <p:sp>
        <p:nvSpPr>
          <p:cNvPr id="484" name="Shape 484"/>
          <p:cNvSpPr txBox="1"/>
          <p:nvPr>
            <p:ph idx="12" type="sldNum"/>
          </p:nvPr>
        </p:nvSpPr>
        <p:spPr>
          <a:xfrm>
            <a:off x="8556782" y="4749850"/>
            <a:ext cx="548699" cy="393600"/>
          </a:xfrm>
          <a:prstGeom prst="rect">
            <a:avLst/>
          </a:prstGeom>
          <a:noFill/>
          <a:ln>
            <a:noFill/>
          </a:ln>
        </p:spPr>
        <p:txBody>
          <a:bodyPr anchorCtr="0" anchor="ctr" bIns="91425" lIns="91425" rIns="91425" tIns="91425">
            <a:noAutofit/>
          </a:bodyPr>
          <a:lstStyle/>
          <a:p>
            <a:pPr indent="0" lvl="0" marL="0" marR="0" rtl="0" algn="r">
              <a:lnSpc>
                <a:spcPct val="100000"/>
              </a:lnSpc>
              <a:spcBef>
                <a:spcPts val="0"/>
              </a:spcBef>
              <a:spcAft>
                <a:spcPts val="0"/>
              </a:spcAft>
              <a:buClr>
                <a:schemeClr val="dk1"/>
              </a:buClr>
              <a:buSzPct val="25000"/>
              <a:buFont typeface="Arial"/>
              <a:buNone/>
            </a:pPr>
            <a:fld id="{00000000-1234-1234-1234-123412341234}" type="slidenum">
              <a:rPr b="0" baseline="0" i="0" lang="en" sz="1300" u="none" cap="none" strike="noStrike">
                <a:solidFill>
                  <a:schemeClr val="dk1"/>
                </a:solidFill>
                <a:latin typeface="Arial"/>
                <a:ea typeface="Arial"/>
                <a:cs typeface="Arial"/>
                <a:sym typeface="Arial"/>
              </a:rPr>
              <a:t>‹#›</a:t>
            </a:fld>
          </a:p>
        </p:txBody>
      </p:sp>
      <p:pic>
        <p:nvPicPr>
          <p:cNvPr id="485" name="Shape 485"/>
          <p:cNvPicPr preferRelativeResize="0"/>
          <p:nvPr/>
        </p:nvPicPr>
        <p:blipFill rotWithShape="1">
          <a:blip r:embed="rId3">
            <a:alphaModFix/>
          </a:blip>
          <a:srcRect b="0" l="0" r="0" t="0"/>
          <a:stretch/>
        </p:blipFill>
        <p:spPr>
          <a:xfrm>
            <a:off x="5562600" y="1276350"/>
            <a:ext cx="3408599" cy="3361799"/>
          </a:xfrm>
          <a:prstGeom prst="rect">
            <a:avLst/>
          </a:prstGeom>
          <a:noFill/>
          <a:ln>
            <a:noFill/>
          </a:ln>
        </p:spPr>
      </p:pic>
      <p:graphicFrame>
        <p:nvGraphicFramePr>
          <p:cNvPr id="486" name="Shape 486"/>
          <p:cNvGraphicFramePr/>
          <p:nvPr/>
        </p:nvGraphicFramePr>
        <p:xfrm>
          <a:off x="0" y="3257550"/>
          <a:ext cx="3000000" cy="3000000"/>
        </p:xfrm>
        <a:graphic>
          <a:graphicData uri="http://schemas.openxmlformats.org/drawingml/2006/table">
            <a:tbl>
              <a:tblPr>
                <a:noFill/>
                <a:tableStyleId>{9121C091-B947-47BE-9DDA-1EAB3D0D53F5}</a:tableStyleId>
              </a:tblPr>
              <a:tblGrid>
                <a:gridCol w="1484000"/>
                <a:gridCol w="1484000"/>
                <a:gridCol w="1484625"/>
                <a:gridCol w="1230950"/>
              </a:tblGrid>
              <a:tr h="139700">
                <a:tc>
                  <a:txBody>
                    <a:bodyPr>
                      <a:noAutofit/>
                    </a:bodyPr>
                    <a:lstStyle/>
                    <a:p>
                      <a:pPr indent="0" lvl="0" marL="0" marR="0" rtl="0" algn="l">
                        <a:lnSpc>
                          <a:spcPct val="107000"/>
                        </a:lnSpc>
                        <a:spcBef>
                          <a:spcPts val="0"/>
                        </a:spcBef>
                        <a:spcAft>
                          <a:spcPts val="0"/>
                        </a:spcAft>
                        <a:buClr>
                          <a:srgbClr val="000000"/>
                        </a:buClr>
                        <a:buSzPct val="25000"/>
                        <a:buFont typeface="Times New Roman"/>
                        <a:buNone/>
                      </a:pPr>
                      <a:r>
                        <a:rPr b="1" baseline="0" lang="en" sz="1100" u="none" cap="none" strike="noStrike">
                          <a:latin typeface="Times New Roman"/>
                          <a:ea typeface="Times New Roman"/>
                          <a:cs typeface="Times New Roman"/>
                          <a:sym typeface="Times New Roman"/>
                        </a:rPr>
                        <a:t>Source</a:t>
                      </a:r>
                    </a:p>
                  </a:txBody>
                  <a:tcPr marT="0" marB="0" marR="68575" marL="68575">
                    <a:lnL cap="flat" w="12700">
                      <a:solidFill>
                        <a:srgbClr val="000000"/>
                      </a:solidFill>
                      <a:prstDash val="solid"/>
                      <a:round/>
                      <a:headEnd len="med" w="med" type="none"/>
                      <a:tailEnd len="med" w="med" type="none"/>
                    </a:lnL>
                    <a:lnR cap="flat" w="12700">
                      <a:solidFill>
                        <a:srgbClr val="000000"/>
                      </a:solidFill>
                      <a:prstDash val="solid"/>
                      <a:round/>
                      <a:headEnd len="med" w="med" type="none"/>
                      <a:tailEnd len="med" w="med" type="none"/>
                    </a:lnR>
                    <a:lnT cap="flat" w="12700">
                      <a:solidFill>
                        <a:srgbClr val="000000"/>
                      </a:solidFill>
                      <a:prstDash val="solid"/>
                      <a:round/>
                      <a:headEnd len="med" w="med" type="none"/>
                      <a:tailEnd len="med" w="med" type="none"/>
                    </a:lnT>
                    <a:lnB cap="flat" w="12700">
                      <a:solidFill>
                        <a:srgbClr val="000000"/>
                      </a:solidFill>
                      <a:prstDash val="solid"/>
                      <a:round/>
                      <a:headEnd len="med" w="med" type="none"/>
                      <a:tailEnd len="med" w="med" type="none"/>
                    </a:lnB>
                  </a:tcPr>
                </a:tc>
                <a:tc>
                  <a:txBody>
                    <a:bodyPr>
                      <a:noAutofit/>
                    </a:bodyPr>
                    <a:lstStyle/>
                    <a:p>
                      <a:pPr indent="0" lvl="0" marL="0" marR="0" rtl="0" algn="l">
                        <a:lnSpc>
                          <a:spcPct val="107000"/>
                        </a:lnSpc>
                        <a:spcBef>
                          <a:spcPts val="0"/>
                        </a:spcBef>
                        <a:spcAft>
                          <a:spcPts val="0"/>
                        </a:spcAft>
                        <a:buClr>
                          <a:srgbClr val="000000"/>
                        </a:buClr>
                        <a:buSzPct val="25000"/>
                        <a:buFont typeface="Times New Roman"/>
                        <a:buNone/>
                      </a:pPr>
                      <a:r>
                        <a:rPr b="1" baseline="0" lang="en" sz="1100" u="none" cap="none" strike="noStrike">
                          <a:latin typeface="Times New Roman"/>
                          <a:ea typeface="Times New Roman"/>
                          <a:cs typeface="Times New Roman"/>
                          <a:sym typeface="Times New Roman"/>
                        </a:rPr>
                        <a:t>Sink</a:t>
                      </a:r>
                    </a:p>
                  </a:txBody>
                  <a:tcPr marT="0" marB="0" marR="68575" marL="68575">
                    <a:lnL cap="flat" w="12700">
                      <a:solidFill>
                        <a:srgbClr val="000000"/>
                      </a:solidFill>
                      <a:prstDash val="solid"/>
                      <a:round/>
                      <a:headEnd len="med" w="med" type="none"/>
                      <a:tailEnd len="med" w="med" type="none"/>
                    </a:lnL>
                    <a:lnR cap="flat" w="12700">
                      <a:solidFill>
                        <a:srgbClr val="000000"/>
                      </a:solidFill>
                      <a:prstDash val="solid"/>
                      <a:round/>
                      <a:headEnd len="med" w="med" type="none"/>
                      <a:tailEnd len="med" w="med" type="none"/>
                    </a:lnR>
                    <a:lnT cap="flat" w="12700">
                      <a:solidFill>
                        <a:srgbClr val="000000"/>
                      </a:solidFill>
                      <a:prstDash val="solid"/>
                      <a:round/>
                      <a:headEnd len="med" w="med" type="none"/>
                      <a:tailEnd len="med" w="med" type="none"/>
                    </a:lnT>
                    <a:lnB cap="flat" w="12700">
                      <a:solidFill>
                        <a:srgbClr val="000000"/>
                      </a:solidFill>
                      <a:prstDash val="solid"/>
                      <a:round/>
                      <a:headEnd len="med" w="med" type="none"/>
                      <a:tailEnd len="med" w="med" type="none"/>
                    </a:lnB>
                  </a:tcPr>
                </a:tc>
                <a:tc>
                  <a:txBody>
                    <a:bodyPr>
                      <a:noAutofit/>
                    </a:bodyPr>
                    <a:lstStyle/>
                    <a:p>
                      <a:pPr indent="0" lvl="0" marL="0" marR="0" rtl="0" algn="l">
                        <a:lnSpc>
                          <a:spcPct val="107000"/>
                        </a:lnSpc>
                        <a:spcBef>
                          <a:spcPts val="0"/>
                        </a:spcBef>
                        <a:spcAft>
                          <a:spcPts val="0"/>
                        </a:spcAft>
                        <a:buClr>
                          <a:srgbClr val="000000"/>
                        </a:buClr>
                        <a:buSzPct val="25000"/>
                        <a:buFont typeface="Times New Roman"/>
                        <a:buNone/>
                      </a:pPr>
                      <a:r>
                        <a:rPr b="1" baseline="0" lang="en" sz="1100" u="none" cap="none" strike="noStrike">
                          <a:latin typeface="Times New Roman"/>
                          <a:ea typeface="Times New Roman"/>
                          <a:cs typeface="Times New Roman"/>
                          <a:sym typeface="Times New Roman"/>
                        </a:rPr>
                        <a:t>Input to Sink</a:t>
                      </a:r>
                    </a:p>
                  </a:txBody>
                  <a:tcPr marT="0" marB="0" marR="68575" marL="68575">
                    <a:lnL cap="flat" w="12700">
                      <a:solidFill>
                        <a:srgbClr val="000000"/>
                      </a:solidFill>
                      <a:prstDash val="solid"/>
                      <a:round/>
                      <a:headEnd len="med" w="med" type="none"/>
                      <a:tailEnd len="med" w="med" type="none"/>
                    </a:lnL>
                    <a:lnR cap="flat" w="12700">
                      <a:solidFill>
                        <a:srgbClr val="000000"/>
                      </a:solidFill>
                      <a:prstDash val="solid"/>
                      <a:round/>
                      <a:headEnd len="med" w="med" type="none"/>
                      <a:tailEnd len="med" w="med" type="none"/>
                    </a:lnR>
                    <a:lnT cap="flat" w="12700">
                      <a:solidFill>
                        <a:srgbClr val="000000"/>
                      </a:solidFill>
                      <a:prstDash val="solid"/>
                      <a:round/>
                      <a:headEnd len="med" w="med" type="none"/>
                      <a:tailEnd len="med" w="med" type="none"/>
                    </a:lnT>
                    <a:lnB cap="flat" w="12700">
                      <a:solidFill>
                        <a:srgbClr val="000000"/>
                      </a:solidFill>
                      <a:prstDash val="solid"/>
                      <a:round/>
                      <a:headEnd len="med" w="med" type="none"/>
                      <a:tailEnd len="med" w="med" type="none"/>
                    </a:lnB>
                  </a:tcPr>
                </a:tc>
                <a:tc>
                  <a:txBody>
                    <a:bodyPr>
                      <a:noAutofit/>
                    </a:bodyPr>
                    <a:lstStyle/>
                    <a:p>
                      <a:pPr indent="0" lvl="0" marL="0" marR="0" rtl="0" algn="l">
                        <a:lnSpc>
                          <a:spcPct val="107000"/>
                        </a:lnSpc>
                        <a:spcBef>
                          <a:spcPts val="0"/>
                        </a:spcBef>
                        <a:spcAft>
                          <a:spcPts val="0"/>
                        </a:spcAft>
                        <a:buClr>
                          <a:srgbClr val="000000"/>
                        </a:buClr>
                        <a:buSzPct val="25000"/>
                        <a:buFont typeface="Times New Roman"/>
                        <a:buNone/>
                      </a:pPr>
                      <a:r>
                        <a:rPr b="1" baseline="0" lang="en" sz="1100" u="none" cap="none" strike="noStrike">
                          <a:latin typeface="Times New Roman"/>
                          <a:ea typeface="Times New Roman"/>
                          <a:cs typeface="Times New Roman"/>
                          <a:sym typeface="Times New Roman"/>
                        </a:rPr>
                        <a:t>Return from Sink</a:t>
                      </a:r>
                    </a:p>
                  </a:txBody>
                  <a:tcPr marT="0" marB="0" marR="68575" marL="68575">
                    <a:lnL cap="flat" w="12700">
                      <a:solidFill>
                        <a:srgbClr val="000000"/>
                      </a:solidFill>
                      <a:prstDash val="solid"/>
                      <a:round/>
                      <a:headEnd len="med" w="med" type="none"/>
                      <a:tailEnd len="med" w="med" type="none"/>
                    </a:lnL>
                    <a:lnR cap="flat" w="12700">
                      <a:solidFill>
                        <a:srgbClr val="000000"/>
                      </a:solidFill>
                      <a:prstDash val="solid"/>
                      <a:round/>
                      <a:headEnd len="med" w="med" type="none"/>
                      <a:tailEnd len="med" w="med" type="none"/>
                    </a:lnR>
                    <a:lnT cap="flat" w="12700">
                      <a:solidFill>
                        <a:srgbClr val="000000"/>
                      </a:solidFill>
                      <a:prstDash val="solid"/>
                      <a:round/>
                      <a:headEnd len="med" w="med" type="none"/>
                      <a:tailEnd len="med" w="med" type="none"/>
                    </a:lnT>
                    <a:lnB cap="flat" w="12700">
                      <a:solidFill>
                        <a:srgbClr val="000000"/>
                      </a:solidFill>
                      <a:prstDash val="solid"/>
                      <a:round/>
                      <a:headEnd len="med" w="med" type="none"/>
                      <a:tailEnd len="med" w="med" type="none"/>
                    </a:lnB>
                  </a:tcPr>
                </a:tc>
              </a:tr>
              <a:tr h="139700">
                <a:tc>
                  <a:txBody>
                    <a:bodyPr>
                      <a:noAutofit/>
                    </a:bodyPr>
                    <a:lstStyle/>
                    <a:p>
                      <a:pPr indent="0" lvl="0" marL="0" marR="0" rtl="0" algn="l">
                        <a:lnSpc>
                          <a:spcPct val="107000"/>
                        </a:lnSpc>
                        <a:spcBef>
                          <a:spcPts val="0"/>
                        </a:spcBef>
                        <a:spcAft>
                          <a:spcPts val="0"/>
                        </a:spcAft>
                        <a:buClr>
                          <a:srgbClr val="000000"/>
                        </a:buClr>
                        <a:buSzPct val="25000"/>
                        <a:buFont typeface="Times New Roman"/>
                        <a:buNone/>
                      </a:pPr>
                      <a:r>
                        <a:rPr baseline="0" lang="en" sz="1100" u="none" cap="none" strike="noStrike">
                          <a:latin typeface="Times New Roman"/>
                          <a:ea typeface="Times New Roman"/>
                          <a:cs typeface="Times New Roman"/>
                          <a:sym typeface="Times New Roman"/>
                        </a:rPr>
                        <a:t>Tablet Data Analyzer</a:t>
                      </a:r>
                    </a:p>
                  </a:txBody>
                  <a:tcPr marT="0" marB="0" marR="68575" marL="68575">
                    <a:lnL cap="flat" w="12700">
                      <a:solidFill>
                        <a:srgbClr val="000000"/>
                      </a:solidFill>
                      <a:prstDash val="solid"/>
                      <a:round/>
                      <a:headEnd len="med" w="med" type="none"/>
                      <a:tailEnd len="med" w="med" type="none"/>
                    </a:lnL>
                    <a:lnR cap="flat" w="12700">
                      <a:solidFill>
                        <a:srgbClr val="000000"/>
                      </a:solidFill>
                      <a:prstDash val="solid"/>
                      <a:round/>
                      <a:headEnd len="med" w="med" type="none"/>
                      <a:tailEnd len="med" w="med" type="none"/>
                    </a:lnR>
                    <a:lnT cap="flat" w="12700">
                      <a:solidFill>
                        <a:srgbClr val="000000"/>
                      </a:solidFill>
                      <a:prstDash val="solid"/>
                      <a:round/>
                      <a:headEnd len="med" w="med" type="none"/>
                      <a:tailEnd len="med" w="med" type="none"/>
                    </a:lnT>
                    <a:lnB cap="flat" w="12700">
                      <a:solidFill>
                        <a:srgbClr val="000000"/>
                      </a:solidFill>
                      <a:prstDash val="solid"/>
                      <a:round/>
                      <a:headEnd len="med" w="med" type="none"/>
                      <a:tailEnd len="med" w="med" type="none"/>
                    </a:lnB>
                  </a:tcPr>
                </a:tc>
                <a:tc>
                  <a:txBody>
                    <a:bodyPr>
                      <a:noAutofit/>
                    </a:bodyPr>
                    <a:lstStyle/>
                    <a:p>
                      <a:pPr indent="0" lvl="0" marL="0" marR="0" rtl="0" algn="l">
                        <a:lnSpc>
                          <a:spcPct val="107000"/>
                        </a:lnSpc>
                        <a:spcBef>
                          <a:spcPts val="0"/>
                        </a:spcBef>
                        <a:spcAft>
                          <a:spcPts val="0"/>
                        </a:spcAft>
                        <a:buClr>
                          <a:srgbClr val="000000"/>
                        </a:buClr>
                        <a:buSzPct val="25000"/>
                        <a:buFont typeface="Times New Roman"/>
                        <a:buNone/>
                      </a:pPr>
                      <a:r>
                        <a:rPr baseline="0" lang="en" sz="1100" u="none" cap="none" strike="noStrike">
                          <a:latin typeface="Times New Roman"/>
                          <a:ea typeface="Times New Roman"/>
                          <a:cs typeface="Times New Roman"/>
                          <a:sym typeface="Times New Roman"/>
                        </a:rPr>
                        <a:t>Message Formatter for Display</a:t>
                      </a:r>
                    </a:p>
                  </a:txBody>
                  <a:tcPr marT="0" marB="0" marR="68575" marL="68575">
                    <a:lnL cap="flat" w="12700">
                      <a:solidFill>
                        <a:srgbClr val="000000"/>
                      </a:solidFill>
                      <a:prstDash val="solid"/>
                      <a:round/>
                      <a:headEnd len="med" w="med" type="none"/>
                      <a:tailEnd len="med" w="med" type="none"/>
                    </a:lnL>
                    <a:lnR cap="flat" w="12700">
                      <a:solidFill>
                        <a:srgbClr val="000000"/>
                      </a:solidFill>
                      <a:prstDash val="solid"/>
                      <a:round/>
                      <a:headEnd len="med" w="med" type="none"/>
                      <a:tailEnd len="med" w="med" type="none"/>
                    </a:lnR>
                    <a:lnT cap="flat" w="12700">
                      <a:solidFill>
                        <a:srgbClr val="000000"/>
                      </a:solidFill>
                      <a:prstDash val="solid"/>
                      <a:round/>
                      <a:headEnd len="med" w="med" type="none"/>
                      <a:tailEnd len="med" w="med" type="none"/>
                    </a:lnT>
                    <a:lnB cap="flat" w="12700">
                      <a:solidFill>
                        <a:srgbClr val="000000"/>
                      </a:solidFill>
                      <a:prstDash val="solid"/>
                      <a:round/>
                      <a:headEnd len="med" w="med" type="none"/>
                      <a:tailEnd len="med" w="med" type="none"/>
                    </a:lnB>
                  </a:tcPr>
                </a:tc>
                <a:tc>
                  <a:txBody>
                    <a:bodyPr>
                      <a:noAutofit/>
                    </a:bodyPr>
                    <a:lstStyle/>
                    <a:p>
                      <a:pPr indent="0" lvl="0" marL="0" marR="0" rtl="0" algn="l">
                        <a:lnSpc>
                          <a:spcPct val="107000"/>
                        </a:lnSpc>
                        <a:spcBef>
                          <a:spcPts val="0"/>
                        </a:spcBef>
                        <a:spcAft>
                          <a:spcPts val="0"/>
                        </a:spcAft>
                        <a:buClr>
                          <a:srgbClr val="000000"/>
                        </a:buClr>
                        <a:buSzPct val="25000"/>
                        <a:buFont typeface="Times New Roman"/>
                        <a:buNone/>
                      </a:pPr>
                      <a:r>
                        <a:rPr baseline="0" lang="en" sz="1100" u="none" cap="none" strike="noStrike">
                          <a:latin typeface="Times New Roman"/>
                          <a:ea typeface="Times New Roman"/>
                          <a:cs typeface="Times New Roman"/>
                          <a:sym typeface="Times New Roman"/>
                        </a:rPr>
                        <a:t>Processed android event (Android Event)</a:t>
                      </a:r>
                    </a:p>
                  </a:txBody>
                  <a:tcPr marT="0" marB="0" marR="68575" marL="68575">
                    <a:lnL cap="flat" w="12700">
                      <a:solidFill>
                        <a:srgbClr val="000000"/>
                      </a:solidFill>
                      <a:prstDash val="solid"/>
                      <a:round/>
                      <a:headEnd len="med" w="med" type="none"/>
                      <a:tailEnd len="med" w="med" type="none"/>
                    </a:lnL>
                    <a:lnR cap="flat" w="12700">
                      <a:solidFill>
                        <a:srgbClr val="000000"/>
                      </a:solidFill>
                      <a:prstDash val="solid"/>
                      <a:round/>
                      <a:headEnd len="med" w="med" type="none"/>
                      <a:tailEnd len="med" w="med" type="none"/>
                    </a:lnR>
                    <a:lnT cap="flat" w="12700">
                      <a:solidFill>
                        <a:srgbClr val="000000"/>
                      </a:solidFill>
                      <a:prstDash val="solid"/>
                      <a:round/>
                      <a:headEnd len="med" w="med" type="none"/>
                      <a:tailEnd len="med" w="med" type="none"/>
                    </a:lnT>
                    <a:lnB cap="flat" w="12700">
                      <a:solidFill>
                        <a:srgbClr val="000000"/>
                      </a:solidFill>
                      <a:prstDash val="solid"/>
                      <a:round/>
                      <a:headEnd len="med" w="med" type="none"/>
                      <a:tailEnd len="med" w="med" type="none"/>
                    </a:lnB>
                  </a:tcPr>
                </a:tc>
                <a:tc>
                  <a:txBody>
                    <a:bodyPr>
                      <a:noAutofit/>
                    </a:bodyPr>
                    <a:lstStyle/>
                    <a:p>
                      <a:pPr indent="0" lvl="0" marL="0" marR="0" rtl="0" algn="l">
                        <a:lnSpc>
                          <a:spcPct val="107000"/>
                        </a:lnSpc>
                        <a:spcBef>
                          <a:spcPts val="0"/>
                        </a:spcBef>
                        <a:spcAft>
                          <a:spcPts val="0"/>
                        </a:spcAft>
                        <a:buClr>
                          <a:srgbClr val="000000"/>
                        </a:buClr>
                        <a:buSzPct val="25000"/>
                        <a:buFont typeface="Times New Roman"/>
                        <a:buNone/>
                      </a:pPr>
                      <a:r>
                        <a:rPr baseline="0" lang="en" sz="1100" u="none" cap="none" strike="noStrike">
                          <a:latin typeface="Times New Roman"/>
                          <a:ea typeface="Times New Roman"/>
                          <a:cs typeface="Times New Roman"/>
                          <a:sym typeface="Times New Roman"/>
                        </a:rPr>
                        <a:t>None</a:t>
                      </a:r>
                    </a:p>
                  </a:txBody>
                  <a:tcPr marT="0" marB="0" marR="68575" marL="68575">
                    <a:lnL cap="flat" w="12700">
                      <a:solidFill>
                        <a:srgbClr val="000000"/>
                      </a:solidFill>
                      <a:prstDash val="solid"/>
                      <a:round/>
                      <a:headEnd len="med" w="med" type="none"/>
                      <a:tailEnd len="med" w="med" type="none"/>
                    </a:lnL>
                    <a:lnR cap="flat" w="12700">
                      <a:solidFill>
                        <a:srgbClr val="000000"/>
                      </a:solidFill>
                      <a:prstDash val="solid"/>
                      <a:round/>
                      <a:headEnd len="med" w="med" type="none"/>
                      <a:tailEnd len="med" w="med" type="none"/>
                    </a:lnR>
                    <a:lnT cap="flat" w="12700">
                      <a:solidFill>
                        <a:srgbClr val="000000"/>
                      </a:solidFill>
                      <a:prstDash val="solid"/>
                      <a:round/>
                      <a:headEnd len="med" w="med" type="none"/>
                      <a:tailEnd len="med" w="med" type="none"/>
                    </a:lnT>
                    <a:lnB cap="flat" w="12700">
                      <a:solidFill>
                        <a:srgbClr val="000000"/>
                      </a:solidFill>
                      <a:prstDash val="solid"/>
                      <a:round/>
                      <a:headEnd len="med" w="med" type="none"/>
                      <a:tailEnd len="med" w="med" type="none"/>
                    </a:lnB>
                  </a:tcPr>
                </a:tc>
              </a:tr>
              <a:tr h="139700">
                <a:tc>
                  <a:txBody>
                    <a:bodyPr>
                      <a:noAutofit/>
                    </a:bodyPr>
                    <a:lstStyle/>
                    <a:p>
                      <a:pPr indent="0" lvl="0" marL="0" marR="0" rtl="0" algn="l">
                        <a:lnSpc>
                          <a:spcPct val="107000"/>
                        </a:lnSpc>
                        <a:spcBef>
                          <a:spcPts val="0"/>
                        </a:spcBef>
                        <a:spcAft>
                          <a:spcPts val="0"/>
                        </a:spcAft>
                        <a:buClr>
                          <a:srgbClr val="000000"/>
                        </a:buClr>
                        <a:buSzPct val="25000"/>
                        <a:buFont typeface="Times New Roman"/>
                        <a:buNone/>
                      </a:pPr>
                      <a:r>
                        <a:rPr baseline="0" lang="en" sz="1100" u="none" cap="none" strike="noStrike">
                          <a:latin typeface="Times New Roman"/>
                          <a:ea typeface="Times New Roman"/>
                          <a:cs typeface="Times New Roman"/>
                          <a:sym typeface="Times New Roman"/>
                        </a:rPr>
                        <a:t>Tablet Data Analyzer</a:t>
                      </a:r>
                    </a:p>
                  </a:txBody>
                  <a:tcPr marT="0" marB="0" marR="68575" marL="68575">
                    <a:lnL cap="flat" w="12700">
                      <a:solidFill>
                        <a:srgbClr val="000000"/>
                      </a:solidFill>
                      <a:prstDash val="solid"/>
                      <a:round/>
                      <a:headEnd len="med" w="med" type="none"/>
                      <a:tailEnd len="med" w="med" type="none"/>
                    </a:lnL>
                    <a:lnR cap="flat" w="12700">
                      <a:solidFill>
                        <a:srgbClr val="000000"/>
                      </a:solidFill>
                      <a:prstDash val="solid"/>
                      <a:round/>
                      <a:headEnd len="med" w="med" type="none"/>
                      <a:tailEnd len="med" w="med" type="none"/>
                    </a:lnR>
                    <a:lnT cap="flat" w="12700">
                      <a:solidFill>
                        <a:srgbClr val="000000"/>
                      </a:solidFill>
                      <a:prstDash val="solid"/>
                      <a:round/>
                      <a:headEnd len="med" w="med" type="none"/>
                      <a:tailEnd len="med" w="med" type="none"/>
                    </a:lnT>
                    <a:lnB cap="flat" w="12700">
                      <a:solidFill>
                        <a:srgbClr val="000000"/>
                      </a:solidFill>
                      <a:prstDash val="solid"/>
                      <a:round/>
                      <a:headEnd len="med" w="med" type="none"/>
                      <a:tailEnd len="med" w="med" type="none"/>
                    </a:lnB>
                  </a:tcPr>
                </a:tc>
                <a:tc>
                  <a:txBody>
                    <a:bodyPr>
                      <a:noAutofit/>
                    </a:bodyPr>
                    <a:lstStyle/>
                    <a:p>
                      <a:pPr indent="0" lvl="0" marL="0" marR="0" rtl="0" algn="l">
                        <a:lnSpc>
                          <a:spcPct val="107000"/>
                        </a:lnSpc>
                        <a:spcBef>
                          <a:spcPts val="0"/>
                        </a:spcBef>
                        <a:spcAft>
                          <a:spcPts val="0"/>
                        </a:spcAft>
                        <a:buClr>
                          <a:srgbClr val="000000"/>
                        </a:buClr>
                        <a:buSzPct val="25000"/>
                        <a:buFont typeface="Times New Roman"/>
                        <a:buNone/>
                      </a:pPr>
                      <a:r>
                        <a:rPr baseline="0" lang="en" sz="1100" u="none" cap="none" strike="noStrike">
                          <a:latin typeface="Times New Roman"/>
                          <a:ea typeface="Times New Roman"/>
                          <a:cs typeface="Times New Roman"/>
                          <a:sym typeface="Times New Roman"/>
                        </a:rPr>
                        <a:t>State Updater</a:t>
                      </a:r>
                    </a:p>
                  </a:txBody>
                  <a:tcPr marT="0" marB="0" marR="68575" marL="68575">
                    <a:lnL cap="flat" w="12700">
                      <a:solidFill>
                        <a:srgbClr val="000000"/>
                      </a:solidFill>
                      <a:prstDash val="solid"/>
                      <a:round/>
                      <a:headEnd len="med" w="med" type="none"/>
                      <a:tailEnd len="med" w="med" type="none"/>
                    </a:lnL>
                    <a:lnR cap="flat" w="12700">
                      <a:solidFill>
                        <a:srgbClr val="000000"/>
                      </a:solidFill>
                      <a:prstDash val="solid"/>
                      <a:round/>
                      <a:headEnd len="med" w="med" type="none"/>
                      <a:tailEnd len="med" w="med" type="none"/>
                    </a:lnR>
                    <a:lnT cap="flat" w="12700">
                      <a:solidFill>
                        <a:srgbClr val="000000"/>
                      </a:solidFill>
                      <a:prstDash val="solid"/>
                      <a:round/>
                      <a:headEnd len="med" w="med" type="none"/>
                      <a:tailEnd len="med" w="med" type="none"/>
                    </a:lnT>
                    <a:lnB cap="flat" w="12700">
                      <a:solidFill>
                        <a:srgbClr val="000000"/>
                      </a:solidFill>
                      <a:prstDash val="solid"/>
                      <a:round/>
                      <a:headEnd len="med" w="med" type="none"/>
                      <a:tailEnd len="med" w="med" type="none"/>
                    </a:lnB>
                  </a:tcPr>
                </a:tc>
                <a:tc>
                  <a:txBody>
                    <a:bodyPr>
                      <a:noAutofit/>
                    </a:bodyPr>
                    <a:lstStyle/>
                    <a:p>
                      <a:pPr indent="0" lvl="0" marL="0" marR="0" rtl="0" algn="l">
                        <a:lnSpc>
                          <a:spcPct val="107000"/>
                        </a:lnSpc>
                        <a:spcBef>
                          <a:spcPts val="0"/>
                        </a:spcBef>
                        <a:spcAft>
                          <a:spcPts val="0"/>
                        </a:spcAft>
                        <a:buClr>
                          <a:srgbClr val="000000"/>
                        </a:buClr>
                        <a:buSzPct val="25000"/>
                        <a:buFont typeface="Times New Roman"/>
                        <a:buNone/>
                      </a:pPr>
                      <a:r>
                        <a:rPr lang="en" sz="1100">
                          <a:latin typeface="Calibri"/>
                          <a:ea typeface="Calibri"/>
                          <a:cs typeface="Calibri"/>
                          <a:sym typeface="Calibri"/>
                        </a:rPr>
                        <a:t>Next state in application (String)</a:t>
                      </a:r>
                    </a:p>
                  </a:txBody>
                  <a:tcPr marT="0" marB="0" marR="68575" marL="68575">
                    <a:lnL cap="flat" w="12700">
                      <a:solidFill>
                        <a:srgbClr val="000000"/>
                      </a:solidFill>
                      <a:prstDash val="solid"/>
                      <a:round/>
                      <a:headEnd len="med" w="med" type="none"/>
                      <a:tailEnd len="med" w="med" type="none"/>
                    </a:lnL>
                    <a:lnR cap="flat" w="12700">
                      <a:solidFill>
                        <a:srgbClr val="000000"/>
                      </a:solidFill>
                      <a:prstDash val="solid"/>
                      <a:round/>
                      <a:headEnd len="med" w="med" type="none"/>
                      <a:tailEnd len="med" w="med" type="none"/>
                    </a:lnR>
                    <a:lnT cap="flat" w="12700">
                      <a:solidFill>
                        <a:srgbClr val="000000"/>
                      </a:solidFill>
                      <a:prstDash val="solid"/>
                      <a:round/>
                      <a:headEnd len="med" w="med" type="none"/>
                      <a:tailEnd len="med" w="med" type="none"/>
                    </a:lnT>
                    <a:lnB cap="flat" w="12700">
                      <a:solidFill>
                        <a:srgbClr val="000000"/>
                      </a:solidFill>
                      <a:prstDash val="solid"/>
                      <a:round/>
                      <a:headEnd len="med" w="med" type="none"/>
                      <a:tailEnd len="med" w="med" type="none"/>
                    </a:lnB>
                  </a:tcPr>
                </a:tc>
                <a:tc>
                  <a:txBody>
                    <a:bodyPr>
                      <a:noAutofit/>
                    </a:bodyPr>
                    <a:lstStyle/>
                    <a:p>
                      <a:pPr indent="0" lvl="0" marL="0" marR="0" rtl="0" algn="l">
                        <a:lnSpc>
                          <a:spcPct val="107000"/>
                        </a:lnSpc>
                        <a:spcBef>
                          <a:spcPts val="0"/>
                        </a:spcBef>
                        <a:spcAft>
                          <a:spcPts val="0"/>
                        </a:spcAft>
                        <a:buClr>
                          <a:srgbClr val="000000"/>
                        </a:buClr>
                        <a:buSzPct val="25000"/>
                        <a:buFont typeface="Times New Roman"/>
                        <a:buNone/>
                      </a:pPr>
                      <a:r>
                        <a:rPr baseline="0" lang="en" sz="1100" u="none" cap="none" strike="noStrike">
                          <a:latin typeface="Times New Roman"/>
                          <a:ea typeface="Times New Roman"/>
                          <a:cs typeface="Times New Roman"/>
                          <a:sym typeface="Times New Roman"/>
                        </a:rPr>
                        <a:t>None</a:t>
                      </a:r>
                    </a:p>
                  </a:txBody>
                  <a:tcPr marT="0" marB="0" marR="68575" marL="68575">
                    <a:lnL cap="flat" w="12700">
                      <a:solidFill>
                        <a:srgbClr val="000000"/>
                      </a:solidFill>
                      <a:prstDash val="solid"/>
                      <a:round/>
                      <a:headEnd len="med" w="med" type="none"/>
                      <a:tailEnd len="med" w="med" type="none"/>
                    </a:lnL>
                    <a:lnR cap="flat" w="12700">
                      <a:solidFill>
                        <a:srgbClr val="000000"/>
                      </a:solidFill>
                      <a:prstDash val="solid"/>
                      <a:round/>
                      <a:headEnd len="med" w="med" type="none"/>
                      <a:tailEnd len="med" w="med" type="none"/>
                    </a:lnR>
                    <a:lnT cap="flat" w="12700">
                      <a:solidFill>
                        <a:srgbClr val="000000"/>
                      </a:solidFill>
                      <a:prstDash val="solid"/>
                      <a:round/>
                      <a:headEnd len="med" w="med" type="none"/>
                      <a:tailEnd len="med" w="med" type="none"/>
                    </a:lnT>
                    <a:lnB cap="flat" w="12700">
                      <a:solidFill>
                        <a:srgbClr val="000000"/>
                      </a:solidFill>
                      <a:prstDash val="solid"/>
                      <a:round/>
                      <a:headEnd len="med" w="med" type="none"/>
                      <a:tailEnd len="med" w="med" type="none"/>
                    </a:lnB>
                  </a:tcPr>
                </a:tc>
              </a:tr>
              <a:tr h="139700">
                <a:tc>
                  <a:txBody>
                    <a:bodyPr>
                      <a:noAutofit/>
                    </a:bodyPr>
                    <a:lstStyle/>
                    <a:p>
                      <a:pPr indent="0" lvl="0" marL="0" marR="0" rtl="0" algn="l">
                        <a:lnSpc>
                          <a:spcPct val="107000"/>
                        </a:lnSpc>
                        <a:spcBef>
                          <a:spcPts val="0"/>
                        </a:spcBef>
                        <a:spcAft>
                          <a:spcPts val="0"/>
                        </a:spcAft>
                        <a:buClr>
                          <a:srgbClr val="000000"/>
                        </a:buClr>
                        <a:buSzPct val="25000"/>
                        <a:buFont typeface="Times New Roman"/>
                        <a:buNone/>
                      </a:pPr>
                      <a:r>
                        <a:rPr baseline="0" lang="en" sz="1100" u="none" cap="none" strike="noStrike">
                          <a:latin typeface="Times New Roman"/>
                          <a:ea typeface="Times New Roman"/>
                          <a:cs typeface="Times New Roman"/>
                          <a:sym typeface="Times New Roman"/>
                        </a:rPr>
                        <a:t>Tablet Data Analyzer</a:t>
                      </a:r>
                    </a:p>
                  </a:txBody>
                  <a:tcPr marT="0" marB="0" marR="68575" marL="68575">
                    <a:lnL cap="flat" w="12700">
                      <a:solidFill>
                        <a:srgbClr val="000000"/>
                      </a:solidFill>
                      <a:prstDash val="solid"/>
                      <a:round/>
                      <a:headEnd len="med" w="med" type="none"/>
                      <a:tailEnd len="med" w="med" type="none"/>
                    </a:lnL>
                    <a:lnR cap="flat" w="12700">
                      <a:solidFill>
                        <a:srgbClr val="000000"/>
                      </a:solidFill>
                      <a:prstDash val="solid"/>
                      <a:round/>
                      <a:headEnd len="med" w="med" type="none"/>
                      <a:tailEnd len="med" w="med" type="none"/>
                    </a:lnR>
                    <a:lnT cap="flat" w="12700">
                      <a:solidFill>
                        <a:srgbClr val="000000"/>
                      </a:solidFill>
                      <a:prstDash val="solid"/>
                      <a:round/>
                      <a:headEnd len="med" w="med" type="none"/>
                      <a:tailEnd len="med" w="med" type="none"/>
                    </a:lnT>
                    <a:lnB cap="flat" w="12700">
                      <a:solidFill>
                        <a:srgbClr val="000000"/>
                      </a:solidFill>
                      <a:prstDash val="solid"/>
                      <a:round/>
                      <a:headEnd len="med" w="med" type="none"/>
                      <a:tailEnd len="med" w="med" type="none"/>
                    </a:lnB>
                  </a:tcPr>
                </a:tc>
                <a:tc>
                  <a:txBody>
                    <a:bodyPr>
                      <a:noAutofit/>
                    </a:bodyPr>
                    <a:lstStyle/>
                    <a:p>
                      <a:pPr indent="0" lvl="0" marL="0" marR="0" rtl="0" algn="l">
                        <a:lnSpc>
                          <a:spcPct val="107000"/>
                        </a:lnSpc>
                        <a:spcBef>
                          <a:spcPts val="0"/>
                        </a:spcBef>
                        <a:spcAft>
                          <a:spcPts val="0"/>
                        </a:spcAft>
                        <a:buClr>
                          <a:srgbClr val="000000"/>
                        </a:buClr>
                        <a:buSzPct val="25000"/>
                        <a:buFont typeface="Times New Roman"/>
                        <a:buNone/>
                      </a:pPr>
                      <a:r>
                        <a:rPr baseline="0" lang="en" sz="1100" u="none" cap="none" strike="noStrike">
                          <a:latin typeface="Times New Roman"/>
                          <a:ea typeface="Times New Roman"/>
                          <a:cs typeface="Times New Roman"/>
                          <a:sym typeface="Times New Roman"/>
                        </a:rPr>
                        <a:t>Process Display</a:t>
                      </a:r>
                    </a:p>
                  </a:txBody>
                  <a:tcPr marT="0" marB="0" marR="68575" marL="68575">
                    <a:lnL cap="flat" w="12700">
                      <a:solidFill>
                        <a:srgbClr val="000000"/>
                      </a:solidFill>
                      <a:prstDash val="solid"/>
                      <a:round/>
                      <a:headEnd len="med" w="med" type="none"/>
                      <a:tailEnd len="med" w="med" type="none"/>
                    </a:lnL>
                    <a:lnR cap="flat" w="12700">
                      <a:solidFill>
                        <a:srgbClr val="000000"/>
                      </a:solidFill>
                      <a:prstDash val="solid"/>
                      <a:round/>
                      <a:headEnd len="med" w="med" type="none"/>
                      <a:tailEnd len="med" w="med" type="none"/>
                    </a:lnR>
                    <a:lnT cap="flat" w="12700">
                      <a:solidFill>
                        <a:srgbClr val="000000"/>
                      </a:solidFill>
                      <a:prstDash val="solid"/>
                      <a:round/>
                      <a:headEnd len="med" w="med" type="none"/>
                      <a:tailEnd len="med" w="med" type="none"/>
                    </a:lnT>
                    <a:lnB cap="flat" w="12700">
                      <a:solidFill>
                        <a:srgbClr val="000000"/>
                      </a:solidFill>
                      <a:prstDash val="solid"/>
                      <a:round/>
                      <a:headEnd len="med" w="med" type="none"/>
                      <a:tailEnd len="med" w="med" type="none"/>
                    </a:lnB>
                  </a:tcPr>
                </a:tc>
                <a:tc>
                  <a:txBody>
                    <a:bodyPr>
                      <a:noAutofit/>
                    </a:bodyPr>
                    <a:lstStyle/>
                    <a:p>
                      <a:pPr indent="0" lvl="0" marL="0" marR="0" rtl="0" algn="l">
                        <a:lnSpc>
                          <a:spcPct val="107000"/>
                        </a:lnSpc>
                        <a:spcBef>
                          <a:spcPts val="0"/>
                        </a:spcBef>
                        <a:spcAft>
                          <a:spcPts val="0"/>
                        </a:spcAft>
                        <a:buClr>
                          <a:srgbClr val="000000"/>
                        </a:buClr>
                        <a:buSzPct val="25000"/>
                        <a:buFont typeface="Times New Roman"/>
                        <a:buNone/>
                      </a:pPr>
                      <a:r>
                        <a:rPr lang="en" sz="1100">
                          <a:solidFill>
                            <a:schemeClr val="dk1"/>
                          </a:solidFill>
                          <a:latin typeface="Times New Roman"/>
                          <a:ea typeface="Times New Roman"/>
                          <a:cs typeface="Times New Roman"/>
                          <a:sym typeface="Times New Roman"/>
                        </a:rPr>
                        <a:t>Formatted Android Event (Android Event)</a:t>
                      </a:r>
                    </a:p>
                  </a:txBody>
                  <a:tcPr marT="0" marB="0" marR="68575" marL="68575">
                    <a:lnL cap="flat" w="12700">
                      <a:solidFill>
                        <a:srgbClr val="000000"/>
                      </a:solidFill>
                      <a:prstDash val="solid"/>
                      <a:round/>
                      <a:headEnd len="med" w="med" type="none"/>
                      <a:tailEnd len="med" w="med" type="none"/>
                    </a:lnL>
                    <a:lnR cap="flat" w="12700">
                      <a:solidFill>
                        <a:srgbClr val="000000"/>
                      </a:solidFill>
                      <a:prstDash val="solid"/>
                      <a:round/>
                      <a:headEnd len="med" w="med" type="none"/>
                      <a:tailEnd len="med" w="med" type="none"/>
                    </a:lnR>
                    <a:lnT cap="flat" w="12700">
                      <a:solidFill>
                        <a:srgbClr val="000000"/>
                      </a:solidFill>
                      <a:prstDash val="solid"/>
                      <a:round/>
                      <a:headEnd len="med" w="med" type="none"/>
                      <a:tailEnd len="med" w="med" type="none"/>
                    </a:lnT>
                    <a:lnB cap="flat" w="12700">
                      <a:solidFill>
                        <a:srgbClr val="000000"/>
                      </a:solidFill>
                      <a:prstDash val="solid"/>
                      <a:round/>
                      <a:headEnd len="med" w="med" type="none"/>
                      <a:tailEnd len="med" w="med" type="none"/>
                    </a:lnB>
                  </a:tcPr>
                </a:tc>
                <a:tc>
                  <a:txBody>
                    <a:bodyPr>
                      <a:noAutofit/>
                    </a:bodyPr>
                    <a:lstStyle/>
                    <a:p>
                      <a:pPr indent="0" lvl="0" marL="0" marR="0" rtl="0" algn="l">
                        <a:lnSpc>
                          <a:spcPct val="107000"/>
                        </a:lnSpc>
                        <a:spcBef>
                          <a:spcPts val="0"/>
                        </a:spcBef>
                        <a:spcAft>
                          <a:spcPts val="0"/>
                        </a:spcAft>
                        <a:buClr>
                          <a:srgbClr val="000000"/>
                        </a:buClr>
                        <a:buSzPct val="25000"/>
                        <a:buFont typeface="Times New Roman"/>
                        <a:buNone/>
                      </a:pPr>
                      <a:r>
                        <a:rPr baseline="0" lang="en" sz="1100" u="none" cap="none" strike="noStrike">
                          <a:latin typeface="Times New Roman"/>
                          <a:ea typeface="Times New Roman"/>
                          <a:cs typeface="Times New Roman"/>
                          <a:sym typeface="Times New Roman"/>
                        </a:rPr>
                        <a:t>None</a:t>
                      </a:r>
                    </a:p>
                  </a:txBody>
                  <a:tcPr marT="0" marB="0" marR="68575" marL="68575">
                    <a:lnL cap="flat" w="12700">
                      <a:solidFill>
                        <a:srgbClr val="000000"/>
                      </a:solidFill>
                      <a:prstDash val="solid"/>
                      <a:round/>
                      <a:headEnd len="med" w="med" type="none"/>
                      <a:tailEnd len="med" w="med" type="none"/>
                    </a:lnL>
                    <a:lnR cap="flat" w="12700">
                      <a:solidFill>
                        <a:srgbClr val="000000"/>
                      </a:solidFill>
                      <a:prstDash val="solid"/>
                      <a:round/>
                      <a:headEnd len="med" w="med" type="none"/>
                      <a:tailEnd len="med" w="med" type="none"/>
                    </a:lnR>
                    <a:lnT cap="flat" w="12700">
                      <a:solidFill>
                        <a:srgbClr val="000000"/>
                      </a:solidFill>
                      <a:prstDash val="solid"/>
                      <a:round/>
                      <a:headEnd len="med" w="med" type="none"/>
                      <a:tailEnd len="med" w="med" type="none"/>
                    </a:lnT>
                    <a:lnB cap="flat" w="12700">
                      <a:solidFill>
                        <a:srgbClr val="000000"/>
                      </a:solidFill>
                      <a:prstDash val="solid"/>
                      <a:round/>
                      <a:headEnd len="med" w="med" type="none"/>
                      <a:tailEnd len="med" w="med" type="none"/>
                    </a:lnB>
                  </a:tcPr>
                </a:tc>
              </a:tr>
              <a:tr h="139700">
                <a:tc>
                  <a:txBody>
                    <a:bodyPr>
                      <a:noAutofit/>
                    </a:bodyPr>
                    <a:lstStyle/>
                    <a:p>
                      <a:pPr indent="0" lvl="0" marL="0" marR="0" rtl="0" algn="l">
                        <a:lnSpc>
                          <a:spcPct val="107000"/>
                        </a:lnSpc>
                        <a:spcBef>
                          <a:spcPts val="0"/>
                        </a:spcBef>
                        <a:spcAft>
                          <a:spcPts val="0"/>
                        </a:spcAft>
                        <a:buClr>
                          <a:srgbClr val="000000"/>
                        </a:buClr>
                        <a:buSzPct val="25000"/>
                        <a:buFont typeface="Times New Roman"/>
                        <a:buNone/>
                      </a:pPr>
                      <a:r>
                        <a:rPr baseline="0" lang="en" sz="1100" u="none" cap="none" strike="noStrike">
                          <a:latin typeface="Times New Roman"/>
                          <a:ea typeface="Times New Roman"/>
                          <a:cs typeface="Times New Roman"/>
                          <a:sym typeface="Times New Roman"/>
                        </a:rPr>
                        <a:t>Process Display</a:t>
                      </a:r>
                    </a:p>
                  </a:txBody>
                  <a:tcPr marT="0" marB="0" marR="68575" marL="68575">
                    <a:lnL cap="flat" w="12700">
                      <a:solidFill>
                        <a:srgbClr val="000000"/>
                      </a:solidFill>
                      <a:prstDash val="solid"/>
                      <a:round/>
                      <a:headEnd len="med" w="med" type="none"/>
                      <a:tailEnd len="med" w="med" type="none"/>
                    </a:lnL>
                    <a:lnR cap="flat" w="12700">
                      <a:solidFill>
                        <a:srgbClr val="000000"/>
                      </a:solidFill>
                      <a:prstDash val="solid"/>
                      <a:round/>
                      <a:headEnd len="med" w="med" type="none"/>
                      <a:tailEnd len="med" w="med" type="none"/>
                    </a:lnR>
                    <a:lnT cap="flat" w="12700">
                      <a:solidFill>
                        <a:srgbClr val="000000"/>
                      </a:solidFill>
                      <a:prstDash val="solid"/>
                      <a:round/>
                      <a:headEnd len="med" w="med" type="none"/>
                      <a:tailEnd len="med" w="med" type="none"/>
                    </a:lnT>
                    <a:lnB cap="flat" w="12700">
                      <a:solidFill>
                        <a:srgbClr val="000000"/>
                      </a:solidFill>
                      <a:prstDash val="solid"/>
                      <a:round/>
                      <a:headEnd len="med" w="med" type="none"/>
                      <a:tailEnd len="med" w="med" type="none"/>
                    </a:lnB>
                  </a:tcPr>
                </a:tc>
                <a:tc>
                  <a:txBody>
                    <a:bodyPr>
                      <a:noAutofit/>
                    </a:bodyPr>
                    <a:lstStyle/>
                    <a:p>
                      <a:pPr indent="0" lvl="0" marL="0" marR="0" rtl="0" algn="l">
                        <a:lnSpc>
                          <a:spcPct val="107000"/>
                        </a:lnSpc>
                        <a:spcBef>
                          <a:spcPts val="0"/>
                        </a:spcBef>
                        <a:spcAft>
                          <a:spcPts val="0"/>
                        </a:spcAft>
                        <a:buClr>
                          <a:srgbClr val="000000"/>
                        </a:buClr>
                        <a:buSzPct val="25000"/>
                        <a:buFont typeface="Times New Roman"/>
                        <a:buNone/>
                      </a:pPr>
                      <a:r>
                        <a:rPr baseline="0" lang="en" sz="1100" u="none" cap="none" strike="noStrike">
                          <a:latin typeface="Times New Roman"/>
                          <a:ea typeface="Times New Roman"/>
                          <a:cs typeface="Times New Roman"/>
                          <a:sym typeface="Times New Roman"/>
                        </a:rPr>
                        <a:t>Tablet Data Analyzer</a:t>
                      </a:r>
                    </a:p>
                  </a:txBody>
                  <a:tcPr marT="0" marB="0" marR="68575" marL="68575">
                    <a:lnL cap="flat" w="12700">
                      <a:solidFill>
                        <a:srgbClr val="000000"/>
                      </a:solidFill>
                      <a:prstDash val="solid"/>
                      <a:round/>
                      <a:headEnd len="med" w="med" type="none"/>
                      <a:tailEnd len="med" w="med" type="none"/>
                    </a:lnL>
                    <a:lnR cap="flat" w="12700">
                      <a:solidFill>
                        <a:srgbClr val="000000"/>
                      </a:solidFill>
                      <a:prstDash val="solid"/>
                      <a:round/>
                      <a:headEnd len="med" w="med" type="none"/>
                      <a:tailEnd len="med" w="med" type="none"/>
                    </a:lnR>
                    <a:lnT cap="flat" w="12700">
                      <a:solidFill>
                        <a:srgbClr val="000000"/>
                      </a:solidFill>
                      <a:prstDash val="solid"/>
                      <a:round/>
                      <a:headEnd len="med" w="med" type="none"/>
                      <a:tailEnd len="med" w="med" type="none"/>
                    </a:lnT>
                    <a:lnB cap="flat" w="12700">
                      <a:solidFill>
                        <a:srgbClr val="000000"/>
                      </a:solidFill>
                      <a:prstDash val="solid"/>
                      <a:round/>
                      <a:headEnd len="med" w="med" type="none"/>
                      <a:tailEnd len="med" w="med" type="none"/>
                    </a:lnB>
                  </a:tcPr>
                </a:tc>
                <a:tc>
                  <a:txBody>
                    <a:bodyPr>
                      <a:noAutofit/>
                    </a:bodyPr>
                    <a:lstStyle/>
                    <a:p>
                      <a:pPr indent="0" lvl="0" marL="0" marR="0" rtl="0" algn="l">
                        <a:lnSpc>
                          <a:spcPct val="107000"/>
                        </a:lnSpc>
                        <a:spcBef>
                          <a:spcPts val="0"/>
                        </a:spcBef>
                        <a:spcAft>
                          <a:spcPts val="0"/>
                        </a:spcAft>
                        <a:buClr>
                          <a:srgbClr val="000000"/>
                        </a:buClr>
                        <a:buSzPct val="25000"/>
                        <a:buFont typeface="Times New Roman"/>
                        <a:buNone/>
                      </a:pPr>
                      <a:r>
                        <a:rPr baseline="0" lang="en" sz="1100" u="none" cap="none" strike="noStrike">
                          <a:latin typeface="Times New Roman"/>
                          <a:ea typeface="Times New Roman"/>
                          <a:cs typeface="Times New Roman"/>
                          <a:sym typeface="Times New Roman"/>
                        </a:rPr>
                        <a:t>Android Event</a:t>
                      </a:r>
                    </a:p>
                  </a:txBody>
                  <a:tcPr marT="0" marB="0" marR="68575" marL="68575">
                    <a:lnL cap="flat" w="12700">
                      <a:solidFill>
                        <a:srgbClr val="000000"/>
                      </a:solidFill>
                      <a:prstDash val="solid"/>
                      <a:round/>
                      <a:headEnd len="med" w="med" type="none"/>
                      <a:tailEnd len="med" w="med" type="none"/>
                    </a:lnL>
                    <a:lnR cap="flat" w="12700">
                      <a:solidFill>
                        <a:srgbClr val="000000"/>
                      </a:solidFill>
                      <a:prstDash val="solid"/>
                      <a:round/>
                      <a:headEnd len="med" w="med" type="none"/>
                      <a:tailEnd len="med" w="med" type="none"/>
                    </a:lnR>
                    <a:lnT cap="flat" w="12700">
                      <a:solidFill>
                        <a:srgbClr val="000000"/>
                      </a:solidFill>
                      <a:prstDash val="solid"/>
                      <a:round/>
                      <a:headEnd len="med" w="med" type="none"/>
                      <a:tailEnd len="med" w="med" type="none"/>
                    </a:lnT>
                    <a:lnB cap="flat" w="12700">
                      <a:solidFill>
                        <a:srgbClr val="000000"/>
                      </a:solidFill>
                      <a:prstDash val="solid"/>
                      <a:round/>
                      <a:headEnd len="med" w="med" type="none"/>
                      <a:tailEnd len="med" w="med" type="none"/>
                    </a:lnB>
                  </a:tcPr>
                </a:tc>
                <a:tc>
                  <a:txBody>
                    <a:bodyPr>
                      <a:noAutofit/>
                    </a:bodyPr>
                    <a:lstStyle/>
                    <a:p>
                      <a:pPr indent="0" lvl="0" marL="0" marR="0" rtl="0" algn="l">
                        <a:lnSpc>
                          <a:spcPct val="107000"/>
                        </a:lnSpc>
                        <a:spcBef>
                          <a:spcPts val="0"/>
                        </a:spcBef>
                        <a:spcAft>
                          <a:spcPts val="0"/>
                        </a:spcAft>
                        <a:buClr>
                          <a:srgbClr val="000000"/>
                        </a:buClr>
                        <a:buSzPct val="25000"/>
                        <a:buFont typeface="Times New Roman"/>
                        <a:buNone/>
                      </a:pPr>
                      <a:r>
                        <a:rPr baseline="0" lang="en" sz="1100" u="none" cap="none" strike="noStrike">
                          <a:latin typeface="Times New Roman"/>
                          <a:ea typeface="Times New Roman"/>
                          <a:cs typeface="Times New Roman"/>
                          <a:sym typeface="Times New Roman"/>
                        </a:rPr>
                        <a:t>None</a:t>
                      </a:r>
                    </a:p>
                  </a:txBody>
                  <a:tcPr marT="0" marB="0" marR="68575" marL="68575">
                    <a:lnL cap="flat" w="12700">
                      <a:solidFill>
                        <a:srgbClr val="000000"/>
                      </a:solidFill>
                      <a:prstDash val="solid"/>
                      <a:round/>
                      <a:headEnd len="med" w="med" type="none"/>
                      <a:tailEnd len="med" w="med" type="none"/>
                    </a:lnL>
                    <a:lnR cap="flat" w="12700">
                      <a:solidFill>
                        <a:srgbClr val="000000"/>
                      </a:solidFill>
                      <a:prstDash val="solid"/>
                      <a:round/>
                      <a:headEnd len="med" w="med" type="none"/>
                      <a:tailEnd len="med" w="med" type="none"/>
                    </a:lnR>
                    <a:lnT cap="flat" w="12700">
                      <a:solidFill>
                        <a:srgbClr val="000000"/>
                      </a:solidFill>
                      <a:prstDash val="solid"/>
                      <a:round/>
                      <a:headEnd len="med" w="med" type="none"/>
                      <a:tailEnd len="med" w="med" type="none"/>
                    </a:lnT>
                    <a:lnB cap="flat" w="12700">
                      <a:solidFill>
                        <a:srgbClr val="000000"/>
                      </a:solidFill>
                      <a:prstDash val="solid"/>
                      <a:round/>
                      <a:headEnd len="med" w="med" type="none"/>
                      <a:tailEnd len="med" w="med" type="none"/>
                    </a:lnB>
                  </a:tcPr>
                </a:tc>
              </a:tr>
              <a:tr h="139700">
                <a:tc>
                  <a:txBody>
                    <a:bodyPr>
                      <a:noAutofit/>
                    </a:bodyPr>
                    <a:lstStyle/>
                    <a:p>
                      <a:pPr indent="0" lvl="0" marL="0" marR="0" rtl="0" algn="l">
                        <a:lnSpc>
                          <a:spcPct val="107000"/>
                        </a:lnSpc>
                        <a:spcBef>
                          <a:spcPts val="0"/>
                        </a:spcBef>
                        <a:spcAft>
                          <a:spcPts val="0"/>
                        </a:spcAft>
                        <a:buClr>
                          <a:srgbClr val="000000"/>
                        </a:buClr>
                        <a:buSzPct val="25000"/>
                        <a:buFont typeface="Times New Roman"/>
                        <a:buNone/>
                      </a:pPr>
                      <a:r>
                        <a:rPr baseline="0" lang="en" sz="1100" u="none" cap="none" strike="noStrike">
                          <a:latin typeface="Times New Roman"/>
                          <a:ea typeface="Times New Roman"/>
                          <a:cs typeface="Times New Roman"/>
                          <a:sym typeface="Times New Roman"/>
                        </a:rPr>
                        <a:t>Message Formatter for Processing</a:t>
                      </a:r>
                    </a:p>
                  </a:txBody>
                  <a:tcPr marT="0" marB="0" marR="68575" marL="68575">
                    <a:lnL cap="flat" w="12700">
                      <a:solidFill>
                        <a:srgbClr val="000000"/>
                      </a:solidFill>
                      <a:prstDash val="solid"/>
                      <a:round/>
                      <a:headEnd len="med" w="med" type="none"/>
                      <a:tailEnd len="med" w="med" type="none"/>
                    </a:lnL>
                    <a:lnR cap="flat" w="12700">
                      <a:solidFill>
                        <a:srgbClr val="000000"/>
                      </a:solidFill>
                      <a:prstDash val="solid"/>
                      <a:round/>
                      <a:headEnd len="med" w="med" type="none"/>
                      <a:tailEnd len="med" w="med" type="none"/>
                    </a:lnR>
                    <a:lnT cap="flat" w="12700">
                      <a:solidFill>
                        <a:srgbClr val="000000"/>
                      </a:solidFill>
                      <a:prstDash val="solid"/>
                      <a:round/>
                      <a:headEnd len="med" w="med" type="none"/>
                      <a:tailEnd len="med" w="med" type="none"/>
                    </a:lnT>
                    <a:lnB cap="flat" w="12700">
                      <a:solidFill>
                        <a:srgbClr val="000000"/>
                      </a:solidFill>
                      <a:prstDash val="solid"/>
                      <a:round/>
                      <a:headEnd len="med" w="med" type="none"/>
                      <a:tailEnd len="med" w="med" type="none"/>
                    </a:lnB>
                  </a:tcPr>
                </a:tc>
                <a:tc>
                  <a:txBody>
                    <a:bodyPr>
                      <a:noAutofit/>
                    </a:bodyPr>
                    <a:lstStyle/>
                    <a:p>
                      <a:pPr indent="0" lvl="0" marL="0" marR="0" rtl="0" algn="l">
                        <a:lnSpc>
                          <a:spcPct val="107000"/>
                        </a:lnSpc>
                        <a:spcBef>
                          <a:spcPts val="0"/>
                        </a:spcBef>
                        <a:spcAft>
                          <a:spcPts val="0"/>
                        </a:spcAft>
                        <a:buClr>
                          <a:srgbClr val="000000"/>
                        </a:buClr>
                        <a:buSzPct val="25000"/>
                        <a:buFont typeface="Times New Roman"/>
                        <a:buNone/>
                      </a:pPr>
                      <a:r>
                        <a:rPr baseline="0" lang="en" sz="1100" u="none" cap="none" strike="noStrike">
                          <a:latin typeface="Times New Roman"/>
                          <a:ea typeface="Times New Roman"/>
                          <a:cs typeface="Times New Roman"/>
                          <a:sym typeface="Times New Roman"/>
                        </a:rPr>
                        <a:t>Tablet Data Analyzer</a:t>
                      </a:r>
                    </a:p>
                  </a:txBody>
                  <a:tcPr marT="0" marB="0" marR="68575" marL="68575">
                    <a:lnL cap="flat" w="12700">
                      <a:solidFill>
                        <a:srgbClr val="000000"/>
                      </a:solidFill>
                      <a:prstDash val="solid"/>
                      <a:round/>
                      <a:headEnd len="med" w="med" type="none"/>
                      <a:tailEnd len="med" w="med" type="none"/>
                    </a:lnL>
                    <a:lnR cap="flat" w="12700">
                      <a:solidFill>
                        <a:srgbClr val="000000"/>
                      </a:solidFill>
                      <a:prstDash val="solid"/>
                      <a:round/>
                      <a:headEnd len="med" w="med" type="none"/>
                      <a:tailEnd len="med" w="med" type="none"/>
                    </a:lnR>
                    <a:lnT cap="flat" w="12700">
                      <a:solidFill>
                        <a:srgbClr val="000000"/>
                      </a:solidFill>
                      <a:prstDash val="solid"/>
                      <a:round/>
                      <a:headEnd len="med" w="med" type="none"/>
                      <a:tailEnd len="med" w="med" type="none"/>
                    </a:lnT>
                    <a:lnB cap="flat" w="12700">
                      <a:solidFill>
                        <a:srgbClr val="000000"/>
                      </a:solidFill>
                      <a:prstDash val="solid"/>
                      <a:round/>
                      <a:headEnd len="med" w="med" type="none"/>
                      <a:tailEnd len="med" w="med" type="none"/>
                    </a:lnB>
                  </a:tcPr>
                </a:tc>
                <a:tc>
                  <a:txBody>
                    <a:bodyPr>
                      <a:noAutofit/>
                    </a:bodyPr>
                    <a:lstStyle/>
                    <a:p>
                      <a:pPr indent="0" lvl="0" marL="0" marR="0" rtl="0" algn="l">
                        <a:lnSpc>
                          <a:spcPct val="107000"/>
                        </a:lnSpc>
                        <a:spcBef>
                          <a:spcPts val="0"/>
                        </a:spcBef>
                        <a:spcAft>
                          <a:spcPts val="0"/>
                        </a:spcAft>
                        <a:buClr>
                          <a:srgbClr val="000000"/>
                        </a:buClr>
                        <a:buSzPct val="25000"/>
                        <a:buFont typeface="Times New Roman"/>
                        <a:buNone/>
                      </a:pPr>
                      <a:r>
                        <a:rPr lang="en" sz="1100">
                          <a:latin typeface="Times New Roman"/>
                          <a:ea typeface="Times New Roman"/>
                          <a:cs typeface="Times New Roman"/>
                          <a:sym typeface="Times New Roman"/>
                        </a:rPr>
                        <a:t>Formatted Android Event (Android Event)</a:t>
                      </a:r>
                    </a:p>
                  </a:txBody>
                  <a:tcPr marT="0" marB="0" marR="68575" marL="68575">
                    <a:lnL cap="flat" w="12700">
                      <a:solidFill>
                        <a:srgbClr val="000000"/>
                      </a:solidFill>
                      <a:prstDash val="solid"/>
                      <a:round/>
                      <a:headEnd len="med" w="med" type="none"/>
                      <a:tailEnd len="med" w="med" type="none"/>
                    </a:lnL>
                    <a:lnR cap="flat" w="12700">
                      <a:solidFill>
                        <a:srgbClr val="000000"/>
                      </a:solidFill>
                      <a:prstDash val="solid"/>
                      <a:round/>
                      <a:headEnd len="med" w="med" type="none"/>
                      <a:tailEnd len="med" w="med" type="none"/>
                    </a:lnR>
                    <a:lnT cap="flat" w="12700">
                      <a:solidFill>
                        <a:srgbClr val="000000"/>
                      </a:solidFill>
                      <a:prstDash val="solid"/>
                      <a:round/>
                      <a:headEnd len="med" w="med" type="none"/>
                      <a:tailEnd len="med" w="med" type="none"/>
                    </a:lnT>
                    <a:lnB cap="flat" w="12700">
                      <a:solidFill>
                        <a:srgbClr val="000000"/>
                      </a:solidFill>
                      <a:prstDash val="solid"/>
                      <a:round/>
                      <a:headEnd len="med" w="med" type="none"/>
                      <a:tailEnd len="med" w="med" type="none"/>
                    </a:lnB>
                  </a:tcPr>
                </a:tc>
                <a:tc>
                  <a:txBody>
                    <a:bodyPr>
                      <a:noAutofit/>
                    </a:bodyPr>
                    <a:lstStyle/>
                    <a:p>
                      <a:pPr indent="0" lvl="0" marL="0" marR="0" rtl="0" algn="l">
                        <a:lnSpc>
                          <a:spcPct val="107000"/>
                        </a:lnSpc>
                        <a:spcBef>
                          <a:spcPts val="0"/>
                        </a:spcBef>
                        <a:spcAft>
                          <a:spcPts val="0"/>
                        </a:spcAft>
                        <a:buClr>
                          <a:srgbClr val="000000"/>
                        </a:buClr>
                        <a:buSzPct val="25000"/>
                        <a:buFont typeface="Times New Roman"/>
                        <a:buNone/>
                      </a:pPr>
                      <a:r>
                        <a:rPr baseline="0" lang="en" sz="1100" u="none" cap="none" strike="noStrike">
                          <a:latin typeface="Times New Roman"/>
                          <a:ea typeface="Times New Roman"/>
                          <a:cs typeface="Times New Roman"/>
                          <a:sym typeface="Times New Roman"/>
                        </a:rPr>
                        <a:t>None</a:t>
                      </a:r>
                    </a:p>
                  </a:txBody>
                  <a:tcPr marT="0" marB="0" marR="68575" marL="68575">
                    <a:lnL cap="flat" w="12700">
                      <a:solidFill>
                        <a:srgbClr val="000000"/>
                      </a:solidFill>
                      <a:prstDash val="solid"/>
                      <a:round/>
                      <a:headEnd len="med" w="med" type="none"/>
                      <a:tailEnd len="med" w="med" type="none"/>
                    </a:lnL>
                    <a:lnR cap="flat" w="12700">
                      <a:solidFill>
                        <a:srgbClr val="000000"/>
                      </a:solidFill>
                      <a:prstDash val="solid"/>
                      <a:round/>
                      <a:headEnd len="med" w="med" type="none"/>
                      <a:tailEnd len="med" w="med" type="none"/>
                    </a:lnR>
                    <a:lnT cap="flat" w="12700">
                      <a:solidFill>
                        <a:srgbClr val="000000"/>
                      </a:solidFill>
                      <a:prstDash val="solid"/>
                      <a:round/>
                      <a:headEnd len="med" w="med" type="none"/>
                      <a:tailEnd len="med" w="med" type="none"/>
                    </a:lnT>
                    <a:lnB cap="flat" w="12700">
                      <a:solidFill>
                        <a:srgbClr val="000000"/>
                      </a:solidFill>
                      <a:prstDash val="solid"/>
                      <a:round/>
                      <a:headEnd len="med" w="med" type="none"/>
                      <a:tailEnd len="med" w="med" type="none"/>
                    </a:lnB>
                  </a:tcPr>
                </a:tc>
              </a:tr>
            </a:tbl>
          </a:graphicData>
        </a:graphic>
      </p:graphicFrame>
      <p:sp>
        <p:nvSpPr>
          <p:cNvPr id="487" name="Shape 487"/>
          <p:cNvSpPr txBox="1"/>
          <p:nvPr>
            <p:ph idx="1" type="body"/>
          </p:nvPr>
        </p:nvSpPr>
        <p:spPr>
          <a:xfrm>
            <a:off x="457200" y="1200150"/>
            <a:ext cx="4876799" cy="2057400"/>
          </a:xfrm>
          <a:prstGeom prst="rect">
            <a:avLst/>
          </a:prstGeom>
          <a:noFill/>
          <a:ln>
            <a:noFill/>
          </a:ln>
        </p:spPr>
        <p:txBody>
          <a:bodyPr anchorCtr="0" anchor="t" bIns="91425" lIns="91425" rIns="91425" tIns="91425">
            <a:noAutofit/>
          </a:bodyPr>
          <a:lstStyle/>
          <a:p>
            <a:pPr indent="0" lvl="0" marL="76200" marR="0" rtl="0" algn="l">
              <a:lnSpc>
                <a:spcPct val="100000"/>
              </a:lnSpc>
              <a:spcBef>
                <a:spcPts val="0"/>
              </a:spcBef>
              <a:spcAft>
                <a:spcPts val="0"/>
              </a:spcAft>
              <a:buClr>
                <a:srgbClr val="000000"/>
              </a:buClr>
              <a:buSzPct val="25000"/>
              <a:buFont typeface="Arial"/>
              <a:buNone/>
            </a:pPr>
            <a:r>
              <a:rPr b="0" baseline="0" i="0" lang="en" sz="2400" u="none" cap="none" strike="noStrike">
                <a:solidFill>
                  <a:srgbClr val="000000"/>
                </a:solidFill>
                <a:latin typeface="Arial"/>
                <a:ea typeface="Arial"/>
                <a:cs typeface="Arial"/>
                <a:sym typeface="Arial"/>
              </a:rPr>
              <a:t>Data Processing Layer</a:t>
            </a:r>
          </a:p>
          <a:p>
            <a:pPr indent="-330200" lvl="1" marL="457200" marR="0" rtl="0" algn="l">
              <a:lnSpc>
                <a:spcPct val="100000"/>
              </a:lnSpc>
              <a:spcBef>
                <a:spcPts val="0"/>
              </a:spcBef>
              <a:spcAft>
                <a:spcPts val="0"/>
              </a:spcAft>
              <a:buClr>
                <a:srgbClr val="000000"/>
              </a:buClr>
              <a:buSzPct val="100000"/>
              <a:buFont typeface="Courier New"/>
              <a:buChar char="o"/>
            </a:pPr>
            <a:r>
              <a:rPr b="0" baseline="0" i="0" lang="en" sz="1800" u="none" cap="none" strike="noStrike">
                <a:solidFill>
                  <a:srgbClr val="000000"/>
                </a:solidFill>
                <a:latin typeface="Arial"/>
                <a:ea typeface="Arial"/>
                <a:cs typeface="Arial"/>
                <a:sym typeface="Arial"/>
              </a:rPr>
              <a:t>Data Analyzer</a:t>
            </a:r>
          </a:p>
          <a:p>
            <a:pPr indent="-215900" lvl="1" marL="457200" marR="0" rtl="0" algn="l">
              <a:lnSpc>
                <a:spcPct val="100000"/>
              </a:lnSpc>
              <a:spcBef>
                <a:spcPts val="0"/>
              </a:spcBef>
              <a:spcAft>
                <a:spcPts val="0"/>
              </a:spcAft>
              <a:buClr>
                <a:srgbClr val="000000"/>
              </a:buClr>
              <a:buFont typeface="Courier New"/>
              <a:buNone/>
            </a:pPr>
            <a:r>
              <a:t/>
            </a:r>
            <a:endParaRPr b="0" baseline="0" i="0" sz="1800" u="none" cap="none" strike="noStrike">
              <a:solidFill>
                <a:srgbClr val="000000"/>
              </a:solidFill>
              <a:latin typeface="Arial"/>
              <a:ea typeface="Arial"/>
              <a:cs typeface="Arial"/>
              <a:sym typeface="Arial"/>
            </a:endParaRPr>
          </a:p>
          <a:p>
            <a:pPr indent="-334962" lvl="2" marL="627062" marR="0" rtl="0" algn="l">
              <a:lnSpc>
                <a:spcPct val="100000"/>
              </a:lnSpc>
              <a:spcBef>
                <a:spcPts val="0"/>
              </a:spcBef>
              <a:spcAft>
                <a:spcPts val="0"/>
              </a:spcAft>
              <a:buClr>
                <a:srgbClr val="000000"/>
              </a:buClr>
              <a:buSzPct val="100000"/>
              <a:buFont typeface="Courier New"/>
              <a:buChar char="o"/>
            </a:pPr>
            <a:r>
              <a:rPr b="0" baseline="0" i="0" lang="en" sz="1600" u="none" cap="none" strike="noStrike">
                <a:solidFill>
                  <a:srgbClr val="000000"/>
                </a:solidFill>
                <a:latin typeface="Arial"/>
                <a:ea typeface="Arial"/>
                <a:cs typeface="Arial"/>
                <a:sym typeface="Arial"/>
              </a:rPr>
              <a:t>Determines type of incoming data to be processed</a:t>
            </a:r>
          </a:p>
          <a:p>
            <a:pPr indent="-334962" lvl="2" marL="627062" marR="0" rtl="0" algn="l">
              <a:lnSpc>
                <a:spcPct val="100000"/>
              </a:lnSpc>
              <a:spcBef>
                <a:spcPts val="0"/>
              </a:spcBef>
              <a:spcAft>
                <a:spcPts val="0"/>
              </a:spcAft>
              <a:buClr>
                <a:srgbClr val="000000"/>
              </a:buClr>
              <a:buSzPct val="100000"/>
              <a:buFont typeface="Courier New"/>
              <a:buChar char="o"/>
            </a:pPr>
            <a:r>
              <a:rPr b="0" baseline="0" i="0" lang="en" sz="1600" u="none" cap="none" strike="noStrike">
                <a:solidFill>
                  <a:srgbClr val="000000"/>
                </a:solidFill>
                <a:latin typeface="Arial"/>
                <a:ea typeface="Arial"/>
                <a:cs typeface="Arial"/>
                <a:sym typeface="Arial"/>
              </a:rPr>
              <a:t>Combines processed data to be sent to Presentation Layer</a:t>
            </a:r>
          </a:p>
          <a:p>
            <a:pPr indent="-233362" lvl="2" marL="627062" marR="0" rtl="0" algn="l">
              <a:lnSpc>
                <a:spcPct val="100000"/>
              </a:lnSpc>
              <a:spcBef>
                <a:spcPts val="0"/>
              </a:spcBef>
              <a:spcAft>
                <a:spcPts val="0"/>
              </a:spcAft>
              <a:buClr>
                <a:srgbClr val="000000"/>
              </a:buClr>
              <a:buFont typeface="Courier New"/>
              <a:buNone/>
            </a:pPr>
            <a:r>
              <a:t/>
            </a:r>
            <a:endParaRPr b="0" baseline="0" i="0" sz="1600" u="none" cap="none" strike="noStrike">
              <a:solidFill>
                <a:srgbClr val="000000"/>
              </a:solidFill>
              <a:latin typeface="Arial"/>
              <a:ea typeface="Arial"/>
              <a:cs typeface="Arial"/>
              <a:sym typeface="Arial"/>
            </a:endParaRPr>
          </a:p>
          <a:p>
            <a:pPr indent="-250825" lvl="2" marL="809625" marR="0" rtl="0" algn="l">
              <a:lnSpc>
                <a:spcPct val="100000"/>
              </a:lnSpc>
              <a:spcBef>
                <a:spcPts val="0"/>
              </a:spcBef>
              <a:spcAft>
                <a:spcPts val="0"/>
              </a:spcAft>
              <a:buClr>
                <a:srgbClr val="000000"/>
              </a:buClr>
              <a:buFont typeface="Arial"/>
              <a:buNone/>
            </a:pPr>
            <a:r>
              <a:t/>
            </a:r>
            <a:endParaRPr b="0" baseline="0" i="0" sz="1600" u="none" cap="none" strike="noStrike">
              <a:solidFill>
                <a:srgbClr val="000000"/>
              </a:solidFill>
              <a:latin typeface="Arial"/>
              <a:ea typeface="Arial"/>
              <a:cs typeface="Arial"/>
              <a:sym typeface="Arial"/>
            </a:endParaRPr>
          </a:p>
        </p:txBody>
      </p:sp>
    </p:spTree>
  </p:cSld>
  <p:clrMapOvr>
    <a:masterClrMapping/>
  </p:clrMapOvr>
  <p:transition spd="slow">
    <p:cut/>
  </p:transition>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91" name="Shape 491"/>
        <p:cNvGrpSpPr/>
        <p:nvPr/>
      </p:nvGrpSpPr>
      <p:grpSpPr>
        <a:xfrm>
          <a:off x="0" y="0"/>
          <a:ext cx="0" cy="0"/>
          <a:chOff x="0" y="0"/>
          <a:chExt cx="0" cy="0"/>
        </a:xfrm>
      </p:grpSpPr>
      <p:sp>
        <p:nvSpPr>
          <p:cNvPr id="492" name="Shape 492"/>
          <p:cNvSpPr txBox="1"/>
          <p:nvPr>
            <p:ph type="title"/>
          </p:nvPr>
        </p:nvSpPr>
        <p:spPr>
          <a:xfrm>
            <a:off x="457200" y="205978"/>
            <a:ext cx="8229600" cy="857400"/>
          </a:xfrm>
          <a:prstGeom prst="rect">
            <a:avLst/>
          </a:prstGeom>
          <a:noFill/>
          <a:ln>
            <a:noFill/>
          </a:ln>
        </p:spPr>
        <p:txBody>
          <a:bodyPr anchorCtr="0" anchor="b" bIns="91425" lIns="91425" rIns="91425" tIns="91425">
            <a:noAutofit/>
          </a:bodyPr>
          <a:lstStyle/>
          <a:p>
            <a:pPr indent="0" lvl="0" marL="0" marR="0" rtl="0" algn="l">
              <a:lnSpc>
                <a:spcPct val="100000"/>
              </a:lnSpc>
              <a:spcBef>
                <a:spcPts val="0"/>
              </a:spcBef>
              <a:spcAft>
                <a:spcPts val="0"/>
              </a:spcAft>
              <a:buClr>
                <a:schemeClr val="accent1"/>
              </a:buClr>
              <a:buSzPct val="25000"/>
              <a:buFont typeface="Arial"/>
              <a:buNone/>
            </a:pPr>
            <a:r>
              <a:rPr b="1" baseline="0" i="0" lang="en" sz="3600" u="none" cap="none" strike="noStrike">
                <a:solidFill>
                  <a:srgbClr val="DA0002"/>
                </a:solidFill>
                <a:latin typeface="Arial"/>
                <a:ea typeface="Arial"/>
                <a:cs typeface="Arial"/>
                <a:sym typeface="Arial"/>
              </a:rPr>
              <a:t>Tablet/Lynx Super Layer Modules</a:t>
            </a:r>
          </a:p>
        </p:txBody>
      </p:sp>
      <p:sp>
        <p:nvSpPr>
          <p:cNvPr id="493" name="Shape 493"/>
          <p:cNvSpPr txBox="1"/>
          <p:nvPr>
            <p:ph idx="12" type="sldNum"/>
          </p:nvPr>
        </p:nvSpPr>
        <p:spPr>
          <a:xfrm>
            <a:off x="8556782" y="4749850"/>
            <a:ext cx="548699" cy="393600"/>
          </a:xfrm>
          <a:prstGeom prst="rect">
            <a:avLst/>
          </a:prstGeom>
          <a:noFill/>
          <a:ln>
            <a:noFill/>
          </a:ln>
        </p:spPr>
        <p:txBody>
          <a:bodyPr anchorCtr="0" anchor="ctr" bIns="91425" lIns="91425" rIns="91425" tIns="91425">
            <a:noAutofit/>
          </a:bodyPr>
          <a:lstStyle/>
          <a:p>
            <a:pPr indent="0" lvl="0" marL="0" marR="0" rtl="0" algn="r">
              <a:lnSpc>
                <a:spcPct val="100000"/>
              </a:lnSpc>
              <a:spcBef>
                <a:spcPts val="0"/>
              </a:spcBef>
              <a:spcAft>
                <a:spcPts val="0"/>
              </a:spcAft>
              <a:buClr>
                <a:schemeClr val="dk1"/>
              </a:buClr>
              <a:buSzPct val="25000"/>
              <a:buFont typeface="Arial"/>
              <a:buNone/>
            </a:pPr>
            <a:fld id="{00000000-1234-1234-1234-123412341234}" type="slidenum">
              <a:rPr b="0" baseline="0" i="0" lang="en" sz="1300" u="none" cap="none" strike="noStrike">
                <a:solidFill>
                  <a:schemeClr val="dk1"/>
                </a:solidFill>
                <a:latin typeface="Arial"/>
                <a:ea typeface="Arial"/>
                <a:cs typeface="Arial"/>
                <a:sym typeface="Arial"/>
              </a:rPr>
              <a:t>‹#›</a:t>
            </a:fld>
          </a:p>
        </p:txBody>
      </p:sp>
      <p:pic>
        <p:nvPicPr>
          <p:cNvPr id="494" name="Shape 494"/>
          <p:cNvPicPr preferRelativeResize="0"/>
          <p:nvPr/>
        </p:nvPicPr>
        <p:blipFill rotWithShape="1">
          <a:blip r:embed="rId3">
            <a:alphaModFix/>
          </a:blip>
          <a:srcRect b="0" l="0" r="0" t="0"/>
          <a:stretch/>
        </p:blipFill>
        <p:spPr>
          <a:xfrm>
            <a:off x="5257800" y="1276350"/>
            <a:ext cx="3848399" cy="3357900"/>
          </a:xfrm>
          <a:prstGeom prst="rect">
            <a:avLst/>
          </a:prstGeom>
          <a:noFill/>
          <a:ln>
            <a:noFill/>
          </a:ln>
        </p:spPr>
      </p:pic>
      <p:graphicFrame>
        <p:nvGraphicFramePr>
          <p:cNvPr id="495" name="Shape 495"/>
          <p:cNvGraphicFramePr/>
          <p:nvPr/>
        </p:nvGraphicFramePr>
        <p:xfrm>
          <a:off x="35442" y="3560850"/>
          <a:ext cx="3000000" cy="3000000"/>
        </p:xfrm>
        <a:graphic>
          <a:graphicData uri="http://schemas.openxmlformats.org/drawingml/2006/table">
            <a:tbl>
              <a:tblPr>
                <a:noFill/>
                <a:tableStyleId>{C2B6639A-B1E3-4784-9303-C903D792550D}</a:tableStyleId>
              </a:tblPr>
              <a:tblGrid>
                <a:gridCol w="1210300"/>
                <a:gridCol w="1210300"/>
                <a:gridCol w="1484625"/>
                <a:gridCol w="1230950"/>
              </a:tblGrid>
              <a:tr h="139700">
                <a:tc>
                  <a:txBody>
                    <a:bodyPr>
                      <a:noAutofit/>
                    </a:bodyPr>
                    <a:lstStyle/>
                    <a:p>
                      <a:pPr indent="0" lvl="0" marL="0" marR="0" rtl="0" algn="l">
                        <a:lnSpc>
                          <a:spcPct val="107000"/>
                        </a:lnSpc>
                        <a:spcBef>
                          <a:spcPts val="0"/>
                        </a:spcBef>
                        <a:spcAft>
                          <a:spcPts val="0"/>
                        </a:spcAft>
                        <a:buClr>
                          <a:srgbClr val="000000"/>
                        </a:buClr>
                        <a:buSzPct val="25000"/>
                        <a:buFont typeface="Times New Roman"/>
                        <a:buNone/>
                      </a:pPr>
                      <a:r>
                        <a:rPr b="1" baseline="0" lang="en" sz="1100" u="none" cap="none" strike="noStrike">
                          <a:latin typeface="Times New Roman"/>
                          <a:ea typeface="Times New Roman"/>
                          <a:cs typeface="Times New Roman"/>
                          <a:sym typeface="Times New Roman"/>
                        </a:rPr>
                        <a:t>Source</a:t>
                      </a:r>
                    </a:p>
                  </a:txBody>
                  <a:tcPr marT="0" marB="0" marR="68575" marL="68575">
                    <a:lnL cap="flat" w="12700">
                      <a:solidFill>
                        <a:srgbClr val="000000"/>
                      </a:solidFill>
                      <a:prstDash val="solid"/>
                      <a:round/>
                      <a:headEnd len="med" w="med" type="none"/>
                      <a:tailEnd len="med" w="med" type="none"/>
                    </a:lnL>
                    <a:lnR cap="flat" w="12700">
                      <a:solidFill>
                        <a:srgbClr val="000000"/>
                      </a:solidFill>
                      <a:prstDash val="solid"/>
                      <a:round/>
                      <a:headEnd len="med" w="med" type="none"/>
                      <a:tailEnd len="med" w="med" type="none"/>
                    </a:lnR>
                    <a:lnT cap="flat" w="12700">
                      <a:solidFill>
                        <a:srgbClr val="000000"/>
                      </a:solidFill>
                      <a:prstDash val="solid"/>
                      <a:round/>
                      <a:headEnd len="med" w="med" type="none"/>
                      <a:tailEnd len="med" w="med" type="none"/>
                    </a:lnT>
                    <a:lnB cap="flat" w="12700">
                      <a:solidFill>
                        <a:srgbClr val="000000"/>
                      </a:solidFill>
                      <a:prstDash val="solid"/>
                      <a:round/>
                      <a:headEnd len="med" w="med" type="none"/>
                      <a:tailEnd len="med" w="med" type="none"/>
                    </a:lnB>
                  </a:tcPr>
                </a:tc>
                <a:tc>
                  <a:txBody>
                    <a:bodyPr>
                      <a:noAutofit/>
                    </a:bodyPr>
                    <a:lstStyle/>
                    <a:p>
                      <a:pPr indent="0" lvl="0" marL="0" marR="0" rtl="0" algn="l">
                        <a:lnSpc>
                          <a:spcPct val="107000"/>
                        </a:lnSpc>
                        <a:spcBef>
                          <a:spcPts val="0"/>
                        </a:spcBef>
                        <a:spcAft>
                          <a:spcPts val="0"/>
                        </a:spcAft>
                        <a:buClr>
                          <a:srgbClr val="000000"/>
                        </a:buClr>
                        <a:buSzPct val="25000"/>
                        <a:buFont typeface="Times New Roman"/>
                        <a:buNone/>
                      </a:pPr>
                      <a:r>
                        <a:rPr b="1" baseline="0" lang="en" sz="1100" u="none" cap="none" strike="noStrike">
                          <a:latin typeface="Times New Roman"/>
                          <a:ea typeface="Times New Roman"/>
                          <a:cs typeface="Times New Roman"/>
                          <a:sym typeface="Times New Roman"/>
                        </a:rPr>
                        <a:t>Sink</a:t>
                      </a:r>
                    </a:p>
                  </a:txBody>
                  <a:tcPr marT="0" marB="0" marR="68575" marL="68575">
                    <a:lnL cap="flat" w="12700">
                      <a:solidFill>
                        <a:srgbClr val="000000"/>
                      </a:solidFill>
                      <a:prstDash val="solid"/>
                      <a:round/>
                      <a:headEnd len="med" w="med" type="none"/>
                      <a:tailEnd len="med" w="med" type="none"/>
                    </a:lnL>
                    <a:lnR cap="flat" w="12700">
                      <a:solidFill>
                        <a:srgbClr val="000000"/>
                      </a:solidFill>
                      <a:prstDash val="solid"/>
                      <a:round/>
                      <a:headEnd len="med" w="med" type="none"/>
                      <a:tailEnd len="med" w="med" type="none"/>
                    </a:lnR>
                    <a:lnT cap="flat" w="12700">
                      <a:solidFill>
                        <a:srgbClr val="000000"/>
                      </a:solidFill>
                      <a:prstDash val="solid"/>
                      <a:round/>
                      <a:headEnd len="med" w="med" type="none"/>
                      <a:tailEnd len="med" w="med" type="none"/>
                    </a:lnT>
                    <a:lnB cap="flat" w="12700">
                      <a:solidFill>
                        <a:srgbClr val="000000"/>
                      </a:solidFill>
                      <a:prstDash val="solid"/>
                      <a:round/>
                      <a:headEnd len="med" w="med" type="none"/>
                      <a:tailEnd len="med" w="med" type="none"/>
                    </a:lnB>
                  </a:tcPr>
                </a:tc>
                <a:tc>
                  <a:txBody>
                    <a:bodyPr>
                      <a:noAutofit/>
                    </a:bodyPr>
                    <a:lstStyle/>
                    <a:p>
                      <a:pPr indent="0" lvl="0" marL="0" marR="0" rtl="0" algn="l">
                        <a:lnSpc>
                          <a:spcPct val="107000"/>
                        </a:lnSpc>
                        <a:spcBef>
                          <a:spcPts val="0"/>
                        </a:spcBef>
                        <a:spcAft>
                          <a:spcPts val="0"/>
                        </a:spcAft>
                        <a:buClr>
                          <a:srgbClr val="000000"/>
                        </a:buClr>
                        <a:buSzPct val="25000"/>
                        <a:buFont typeface="Times New Roman"/>
                        <a:buNone/>
                      </a:pPr>
                      <a:r>
                        <a:rPr b="1" baseline="0" lang="en" sz="1100" u="none" cap="none" strike="noStrike">
                          <a:latin typeface="Times New Roman"/>
                          <a:ea typeface="Times New Roman"/>
                          <a:cs typeface="Times New Roman"/>
                          <a:sym typeface="Times New Roman"/>
                        </a:rPr>
                        <a:t>Input to Sink</a:t>
                      </a:r>
                    </a:p>
                  </a:txBody>
                  <a:tcPr marT="0" marB="0" marR="68575" marL="68575">
                    <a:lnL cap="flat" w="12700">
                      <a:solidFill>
                        <a:srgbClr val="000000"/>
                      </a:solidFill>
                      <a:prstDash val="solid"/>
                      <a:round/>
                      <a:headEnd len="med" w="med" type="none"/>
                      <a:tailEnd len="med" w="med" type="none"/>
                    </a:lnL>
                    <a:lnR cap="flat" w="12700">
                      <a:solidFill>
                        <a:srgbClr val="000000"/>
                      </a:solidFill>
                      <a:prstDash val="solid"/>
                      <a:round/>
                      <a:headEnd len="med" w="med" type="none"/>
                      <a:tailEnd len="med" w="med" type="none"/>
                    </a:lnR>
                    <a:lnT cap="flat" w="12700">
                      <a:solidFill>
                        <a:srgbClr val="000000"/>
                      </a:solidFill>
                      <a:prstDash val="solid"/>
                      <a:round/>
                      <a:headEnd len="med" w="med" type="none"/>
                      <a:tailEnd len="med" w="med" type="none"/>
                    </a:lnT>
                    <a:lnB cap="flat" w="12700">
                      <a:solidFill>
                        <a:srgbClr val="000000"/>
                      </a:solidFill>
                      <a:prstDash val="solid"/>
                      <a:round/>
                      <a:headEnd len="med" w="med" type="none"/>
                      <a:tailEnd len="med" w="med" type="none"/>
                    </a:lnB>
                  </a:tcPr>
                </a:tc>
                <a:tc>
                  <a:txBody>
                    <a:bodyPr>
                      <a:noAutofit/>
                    </a:bodyPr>
                    <a:lstStyle/>
                    <a:p>
                      <a:pPr indent="0" lvl="0" marL="0" marR="0" rtl="0" algn="l">
                        <a:lnSpc>
                          <a:spcPct val="107000"/>
                        </a:lnSpc>
                        <a:spcBef>
                          <a:spcPts val="0"/>
                        </a:spcBef>
                        <a:spcAft>
                          <a:spcPts val="0"/>
                        </a:spcAft>
                        <a:buClr>
                          <a:srgbClr val="000000"/>
                        </a:buClr>
                        <a:buSzPct val="25000"/>
                        <a:buFont typeface="Times New Roman"/>
                        <a:buNone/>
                      </a:pPr>
                      <a:r>
                        <a:rPr b="1" baseline="0" lang="en" sz="1100" u="none" cap="none" strike="noStrike">
                          <a:latin typeface="Times New Roman"/>
                          <a:ea typeface="Times New Roman"/>
                          <a:cs typeface="Times New Roman"/>
                          <a:sym typeface="Times New Roman"/>
                        </a:rPr>
                        <a:t>Return from Sink</a:t>
                      </a:r>
                    </a:p>
                  </a:txBody>
                  <a:tcPr marT="0" marB="0" marR="68575" marL="68575">
                    <a:lnL cap="flat" w="12700">
                      <a:solidFill>
                        <a:srgbClr val="000000"/>
                      </a:solidFill>
                      <a:prstDash val="solid"/>
                      <a:round/>
                      <a:headEnd len="med" w="med" type="none"/>
                      <a:tailEnd len="med" w="med" type="none"/>
                    </a:lnL>
                    <a:lnR cap="flat" w="12700">
                      <a:solidFill>
                        <a:srgbClr val="000000"/>
                      </a:solidFill>
                      <a:prstDash val="solid"/>
                      <a:round/>
                      <a:headEnd len="med" w="med" type="none"/>
                      <a:tailEnd len="med" w="med" type="none"/>
                    </a:lnR>
                    <a:lnT cap="flat" w="12700">
                      <a:solidFill>
                        <a:srgbClr val="000000"/>
                      </a:solidFill>
                      <a:prstDash val="solid"/>
                      <a:round/>
                      <a:headEnd len="med" w="med" type="none"/>
                      <a:tailEnd len="med" w="med" type="none"/>
                    </a:lnT>
                    <a:lnB cap="flat" w="12700">
                      <a:solidFill>
                        <a:srgbClr val="000000"/>
                      </a:solidFill>
                      <a:prstDash val="solid"/>
                      <a:round/>
                      <a:headEnd len="med" w="med" type="none"/>
                      <a:tailEnd len="med" w="med" type="none"/>
                    </a:lnB>
                  </a:tcPr>
                </a:tc>
              </a:tr>
              <a:tr h="139700">
                <a:tc>
                  <a:txBody>
                    <a:bodyPr>
                      <a:noAutofit/>
                    </a:bodyPr>
                    <a:lstStyle/>
                    <a:p>
                      <a:pPr indent="0" lvl="0" marL="0" marR="0" rtl="0" algn="l">
                        <a:lnSpc>
                          <a:spcPct val="107000"/>
                        </a:lnSpc>
                        <a:spcBef>
                          <a:spcPts val="0"/>
                        </a:spcBef>
                        <a:spcAft>
                          <a:spcPts val="0"/>
                        </a:spcAft>
                        <a:buClr>
                          <a:srgbClr val="000000"/>
                        </a:buClr>
                        <a:buSzPct val="25000"/>
                        <a:buFont typeface="Times New Roman"/>
                        <a:buNone/>
                      </a:pPr>
                      <a:r>
                        <a:rPr baseline="0" lang="en" sz="1100" u="none" cap="none" strike="noStrike">
                          <a:latin typeface="Times New Roman"/>
                          <a:ea typeface="Times New Roman"/>
                          <a:cs typeface="Times New Roman"/>
                          <a:sym typeface="Times New Roman"/>
                        </a:rPr>
                        <a:t>Process Display</a:t>
                      </a:r>
                    </a:p>
                  </a:txBody>
                  <a:tcPr marT="0" marB="0" marR="68575" marL="68575">
                    <a:lnL cap="flat" w="12700">
                      <a:solidFill>
                        <a:srgbClr val="000000"/>
                      </a:solidFill>
                      <a:prstDash val="solid"/>
                      <a:round/>
                      <a:headEnd len="med" w="med" type="none"/>
                      <a:tailEnd len="med" w="med" type="none"/>
                    </a:lnL>
                    <a:lnR cap="flat" w="12700">
                      <a:solidFill>
                        <a:srgbClr val="000000"/>
                      </a:solidFill>
                      <a:prstDash val="solid"/>
                      <a:round/>
                      <a:headEnd len="med" w="med" type="none"/>
                      <a:tailEnd len="med" w="med" type="none"/>
                    </a:lnR>
                    <a:lnT cap="flat" w="12700">
                      <a:solidFill>
                        <a:srgbClr val="000000"/>
                      </a:solidFill>
                      <a:prstDash val="solid"/>
                      <a:round/>
                      <a:headEnd len="med" w="med" type="none"/>
                      <a:tailEnd len="med" w="med" type="none"/>
                    </a:lnT>
                    <a:lnB cap="flat" w="12700">
                      <a:solidFill>
                        <a:srgbClr val="000000"/>
                      </a:solidFill>
                      <a:prstDash val="solid"/>
                      <a:round/>
                      <a:headEnd len="med" w="med" type="none"/>
                      <a:tailEnd len="med" w="med" type="none"/>
                    </a:lnB>
                  </a:tcPr>
                </a:tc>
                <a:tc>
                  <a:txBody>
                    <a:bodyPr>
                      <a:noAutofit/>
                    </a:bodyPr>
                    <a:lstStyle/>
                    <a:p>
                      <a:pPr indent="0" lvl="0" marL="0" marR="0" rtl="0" algn="l">
                        <a:lnSpc>
                          <a:spcPct val="107000"/>
                        </a:lnSpc>
                        <a:spcBef>
                          <a:spcPts val="0"/>
                        </a:spcBef>
                        <a:spcAft>
                          <a:spcPts val="0"/>
                        </a:spcAft>
                        <a:buClr>
                          <a:srgbClr val="000000"/>
                        </a:buClr>
                        <a:buSzPct val="25000"/>
                        <a:buFont typeface="Times New Roman"/>
                        <a:buNone/>
                      </a:pPr>
                      <a:r>
                        <a:rPr baseline="0" lang="en" sz="1100" u="none" cap="none" strike="noStrike">
                          <a:latin typeface="Times New Roman"/>
                          <a:ea typeface="Times New Roman"/>
                          <a:cs typeface="Times New Roman"/>
                          <a:sym typeface="Times New Roman"/>
                        </a:rPr>
                        <a:t>Generate Graphics</a:t>
                      </a:r>
                    </a:p>
                  </a:txBody>
                  <a:tcPr marT="0" marB="0" marR="68575" marL="68575">
                    <a:lnL cap="flat" w="12700">
                      <a:solidFill>
                        <a:srgbClr val="000000"/>
                      </a:solidFill>
                      <a:prstDash val="solid"/>
                      <a:round/>
                      <a:headEnd len="med" w="med" type="none"/>
                      <a:tailEnd len="med" w="med" type="none"/>
                    </a:lnL>
                    <a:lnR cap="flat" w="12700">
                      <a:solidFill>
                        <a:srgbClr val="000000"/>
                      </a:solidFill>
                      <a:prstDash val="solid"/>
                      <a:round/>
                      <a:headEnd len="med" w="med" type="none"/>
                      <a:tailEnd len="med" w="med" type="none"/>
                    </a:lnR>
                    <a:lnT cap="flat" w="12700">
                      <a:solidFill>
                        <a:srgbClr val="000000"/>
                      </a:solidFill>
                      <a:prstDash val="solid"/>
                      <a:round/>
                      <a:headEnd len="med" w="med" type="none"/>
                      <a:tailEnd len="med" w="med" type="none"/>
                    </a:lnT>
                    <a:lnB cap="flat" w="12700">
                      <a:solidFill>
                        <a:srgbClr val="000000"/>
                      </a:solidFill>
                      <a:prstDash val="solid"/>
                      <a:round/>
                      <a:headEnd len="med" w="med" type="none"/>
                      <a:tailEnd len="med" w="med" type="none"/>
                    </a:lnB>
                  </a:tcPr>
                </a:tc>
                <a:tc>
                  <a:txBody>
                    <a:bodyPr>
                      <a:noAutofit/>
                    </a:bodyPr>
                    <a:lstStyle/>
                    <a:p>
                      <a:pPr indent="0" lvl="0" marL="0" marR="0" rtl="0" algn="l">
                        <a:lnSpc>
                          <a:spcPct val="107000"/>
                        </a:lnSpc>
                        <a:spcBef>
                          <a:spcPts val="0"/>
                        </a:spcBef>
                        <a:spcAft>
                          <a:spcPts val="0"/>
                        </a:spcAft>
                        <a:buClr>
                          <a:srgbClr val="000000"/>
                        </a:buClr>
                        <a:buSzPct val="25000"/>
                        <a:buFont typeface="Times New Roman"/>
                        <a:buNone/>
                      </a:pPr>
                      <a:r>
                        <a:rPr baseline="0" lang="en" sz="1100" u="none" cap="none" strike="noStrike">
                          <a:latin typeface="Times New Roman"/>
                          <a:ea typeface="Times New Roman"/>
                          <a:cs typeface="Times New Roman"/>
                          <a:sym typeface="Times New Roman"/>
                        </a:rPr>
                        <a:t>Graphic ID</a:t>
                      </a:r>
                    </a:p>
                  </a:txBody>
                  <a:tcPr marT="0" marB="0" marR="68575" marL="68575">
                    <a:lnL cap="flat" w="12700">
                      <a:solidFill>
                        <a:srgbClr val="000000"/>
                      </a:solidFill>
                      <a:prstDash val="solid"/>
                      <a:round/>
                      <a:headEnd len="med" w="med" type="none"/>
                      <a:tailEnd len="med" w="med" type="none"/>
                    </a:lnL>
                    <a:lnR cap="flat" w="12700">
                      <a:solidFill>
                        <a:srgbClr val="000000"/>
                      </a:solidFill>
                      <a:prstDash val="solid"/>
                      <a:round/>
                      <a:headEnd len="med" w="med" type="none"/>
                      <a:tailEnd len="med" w="med" type="none"/>
                    </a:lnR>
                    <a:lnT cap="flat" w="12700">
                      <a:solidFill>
                        <a:srgbClr val="000000"/>
                      </a:solidFill>
                      <a:prstDash val="solid"/>
                      <a:round/>
                      <a:headEnd len="med" w="med" type="none"/>
                      <a:tailEnd len="med" w="med" type="none"/>
                    </a:lnT>
                    <a:lnB cap="flat" w="12700">
                      <a:solidFill>
                        <a:srgbClr val="000000"/>
                      </a:solidFill>
                      <a:prstDash val="solid"/>
                      <a:round/>
                      <a:headEnd len="med" w="med" type="none"/>
                      <a:tailEnd len="med" w="med" type="none"/>
                    </a:lnB>
                  </a:tcPr>
                </a:tc>
                <a:tc>
                  <a:txBody>
                    <a:bodyPr>
                      <a:noAutofit/>
                    </a:bodyPr>
                    <a:lstStyle/>
                    <a:p>
                      <a:pPr indent="0" lvl="0" marL="0" marR="0" rtl="0" algn="l">
                        <a:lnSpc>
                          <a:spcPct val="107000"/>
                        </a:lnSpc>
                        <a:spcBef>
                          <a:spcPts val="0"/>
                        </a:spcBef>
                        <a:spcAft>
                          <a:spcPts val="0"/>
                        </a:spcAft>
                        <a:buClr>
                          <a:srgbClr val="000000"/>
                        </a:buClr>
                        <a:buSzPct val="25000"/>
                        <a:buFont typeface="Times New Roman"/>
                        <a:buNone/>
                      </a:pPr>
                      <a:r>
                        <a:rPr baseline="0" lang="en" sz="1100" u="none" cap="none" strike="noStrike">
                          <a:latin typeface="Times New Roman"/>
                          <a:ea typeface="Times New Roman"/>
                          <a:cs typeface="Times New Roman"/>
                          <a:sym typeface="Times New Roman"/>
                        </a:rPr>
                        <a:t>None</a:t>
                      </a:r>
                    </a:p>
                  </a:txBody>
                  <a:tcPr marT="0" marB="0" marR="68575" marL="68575">
                    <a:lnL cap="flat" w="12700">
                      <a:solidFill>
                        <a:srgbClr val="000000"/>
                      </a:solidFill>
                      <a:prstDash val="solid"/>
                      <a:round/>
                      <a:headEnd len="med" w="med" type="none"/>
                      <a:tailEnd len="med" w="med" type="none"/>
                    </a:lnL>
                    <a:lnR cap="flat" w="12700">
                      <a:solidFill>
                        <a:srgbClr val="000000"/>
                      </a:solidFill>
                      <a:prstDash val="solid"/>
                      <a:round/>
                      <a:headEnd len="med" w="med" type="none"/>
                      <a:tailEnd len="med" w="med" type="none"/>
                    </a:lnR>
                    <a:lnT cap="flat" w="12700">
                      <a:solidFill>
                        <a:srgbClr val="000000"/>
                      </a:solidFill>
                      <a:prstDash val="solid"/>
                      <a:round/>
                      <a:headEnd len="med" w="med" type="none"/>
                      <a:tailEnd len="med" w="med" type="none"/>
                    </a:lnT>
                    <a:lnB cap="flat" w="12700">
                      <a:solidFill>
                        <a:srgbClr val="000000"/>
                      </a:solidFill>
                      <a:prstDash val="solid"/>
                      <a:round/>
                      <a:headEnd len="med" w="med" type="none"/>
                      <a:tailEnd len="med" w="med" type="none"/>
                    </a:lnB>
                  </a:tcPr>
                </a:tc>
              </a:tr>
              <a:tr h="139700">
                <a:tc>
                  <a:txBody>
                    <a:bodyPr>
                      <a:noAutofit/>
                    </a:bodyPr>
                    <a:lstStyle/>
                    <a:p>
                      <a:pPr indent="0" lvl="0" marL="0" marR="0" rtl="0" algn="l">
                        <a:lnSpc>
                          <a:spcPct val="107000"/>
                        </a:lnSpc>
                        <a:spcBef>
                          <a:spcPts val="0"/>
                        </a:spcBef>
                        <a:spcAft>
                          <a:spcPts val="0"/>
                        </a:spcAft>
                        <a:buClr>
                          <a:srgbClr val="000000"/>
                        </a:buClr>
                        <a:buSzPct val="25000"/>
                        <a:buFont typeface="Times New Roman"/>
                        <a:buNone/>
                      </a:pPr>
                      <a:r>
                        <a:rPr baseline="0" lang="en" sz="1100" u="none" cap="none" strike="noStrike">
                          <a:latin typeface="Times New Roman"/>
                          <a:ea typeface="Times New Roman"/>
                          <a:cs typeface="Times New Roman"/>
                          <a:sym typeface="Times New Roman"/>
                        </a:rPr>
                        <a:t>Process Display</a:t>
                      </a:r>
                    </a:p>
                  </a:txBody>
                  <a:tcPr marT="0" marB="0" marR="68575" marL="68575">
                    <a:lnL cap="flat" w="12700">
                      <a:solidFill>
                        <a:srgbClr val="000000"/>
                      </a:solidFill>
                      <a:prstDash val="solid"/>
                      <a:round/>
                      <a:headEnd len="med" w="med" type="none"/>
                      <a:tailEnd len="med" w="med" type="none"/>
                    </a:lnL>
                    <a:lnR cap="flat" w="12700">
                      <a:solidFill>
                        <a:srgbClr val="000000"/>
                      </a:solidFill>
                      <a:prstDash val="solid"/>
                      <a:round/>
                      <a:headEnd len="med" w="med" type="none"/>
                      <a:tailEnd len="med" w="med" type="none"/>
                    </a:lnR>
                    <a:lnT cap="flat" w="12700">
                      <a:solidFill>
                        <a:srgbClr val="000000"/>
                      </a:solidFill>
                      <a:prstDash val="solid"/>
                      <a:round/>
                      <a:headEnd len="med" w="med" type="none"/>
                      <a:tailEnd len="med" w="med" type="none"/>
                    </a:lnT>
                    <a:lnB cap="flat" w="12700">
                      <a:solidFill>
                        <a:srgbClr val="000000"/>
                      </a:solidFill>
                      <a:prstDash val="solid"/>
                      <a:round/>
                      <a:headEnd len="med" w="med" type="none"/>
                      <a:tailEnd len="med" w="med" type="none"/>
                    </a:lnB>
                  </a:tcPr>
                </a:tc>
                <a:tc>
                  <a:txBody>
                    <a:bodyPr>
                      <a:noAutofit/>
                    </a:bodyPr>
                    <a:lstStyle/>
                    <a:p>
                      <a:pPr indent="0" lvl="0" marL="0" marR="0" rtl="0" algn="l">
                        <a:lnSpc>
                          <a:spcPct val="107000"/>
                        </a:lnSpc>
                        <a:spcBef>
                          <a:spcPts val="0"/>
                        </a:spcBef>
                        <a:spcAft>
                          <a:spcPts val="0"/>
                        </a:spcAft>
                        <a:buClr>
                          <a:srgbClr val="000000"/>
                        </a:buClr>
                        <a:buSzPct val="25000"/>
                        <a:buFont typeface="Times New Roman"/>
                        <a:buNone/>
                      </a:pPr>
                      <a:r>
                        <a:rPr baseline="0" lang="en" sz="1100" u="none" cap="none" strike="noStrike">
                          <a:latin typeface="Times New Roman"/>
                          <a:ea typeface="Times New Roman"/>
                          <a:cs typeface="Times New Roman"/>
                          <a:sym typeface="Times New Roman"/>
                        </a:rPr>
                        <a:t>Data Analyzer</a:t>
                      </a:r>
                    </a:p>
                  </a:txBody>
                  <a:tcPr marT="0" marB="0" marR="68575" marL="68575">
                    <a:lnL cap="flat" w="12700">
                      <a:solidFill>
                        <a:srgbClr val="000000"/>
                      </a:solidFill>
                      <a:prstDash val="solid"/>
                      <a:round/>
                      <a:headEnd len="med" w="med" type="none"/>
                      <a:tailEnd len="med" w="med" type="none"/>
                    </a:lnL>
                    <a:lnR cap="flat" w="12700">
                      <a:solidFill>
                        <a:srgbClr val="000000"/>
                      </a:solidFill>
                      <a:prstDash val="solid"/>
                      <a:round/>
                      <a:headEnd len="med" w="med" type="none"/>
                      <a:tailEnd len="med" w="med" type="none"/>
                    </a:lnR>
                    <a:lnT cap="flat" w="12700">
                      <a:solidFill>
                        <a:srgbClr val="000000"/>
                      </a:solidFill>
                      <a:prstDash val="solid"/>
                      <a:round/>
                      <a:headEnd len="med" w="med" type="none"/>
                      <a:tailEnd len="med" w="med" type="none"/>
                    </a:lnT>
                    <a:lnB cap="flat" w="12700">
                      <a:solidFill>
                        <a:srgbClr val="000000"/>
                      </a:solidFill>
                      <a:prstDash val="solid"/>
                      <a:round/>
                      <a:headEnd len="med" w="med" type="none"/>
                      <a:tailEnd len="med" w="med" type="none"/>
                    </a:lnB>
                  </a:tcPr>
                </a:tc>
                <a:tc>
                  <a:txBody>
                    <a:bodyPr>
                      <a:noAutofit/>
                    </a:bodyPr>
                    <a:lstStyle/>
                    <a:p>
                      <a:pPr indent="0" lvl="0" marL="0" marR="0" rtl="0" algn="l">
                        <a:lnSpc>
                          <a:spcPct val="107000"/>
                        </a:lnSpc>
                        <a:spcBef>
                          <a:spcPts val="0"/>
                        </a:spcBef>
                        <a:spcAft>
                          <a:spcPts val="0"/>
                        </a:spcAft>
                        <a:buClr>
                          <a:srgbClr val="000000"/>
                        </a:buClr>
                        <a:buSzPct val="25000"/>
                        <a:buFont typeface="Times New Roman"/>
                        <a:buNone/>
                      </a:pPr>
                      <a:r>
                        <a:rPr baseline="0" lang="en" sz="1100" u="none" cap="none" strike="noStrike">
                          <a:latin typeface="Times New Roman"/>
                          <a:ea typeface="Times New Roman"/>
                          <a:cs typeface="Times New Roman"/>
                          <a:sym typeface="Times New Roman"/>
                        </a:rPr>
                        <a:t>Android Display (Android </a:t>
                      </a:r>
                      <a:r>
                        <a:rPr lang="en" sz="1100">
                          <a:latin typeface="Times New Roman"/>
                          <a:ea typeface="Times New Roman"/>
                          <a:cs typeface="Times New Roman"/>
                          <a:sym typeface="Times New Roman"/>
                        </a:rPr>
                        <a:t>Activity)</a:t>
                      </a:r>
                    </a:p>
                  </a:txBody>
                  <a:tcPr marT="0" marB="0" marR="68575" marL="68575">
                    <a:lnL cap="flat" w="12700">
                      <a:solidFill>
                        <a:srgbClr val="000000"/>
                      </a:solidFill>
                      <a:prstDash val="solid"/>
                      <a:round/>
                      <a:headEnd len="med" w="med" type="none"/>
                      <a:tailEnd len="med" w="med" type="none"/>
                    </a:lnL>
                    <a:lnR cap="flat" w="12700">
                      <a:solidFill>
                        <a:srgbClr val="000000"/>
                      </a:solidFill>
                      <a:prstDash val="solid"/>
                      <a:round/>
                      <a:headEnd len="med" w="med" type="none"/>
                      <a:tailEnd len="med" w="med" type="none"/>
                    </a:lnR>
                    <a:lnT cap="flat" w="12700">
                      <a:solidFill>
                        <a:srgbClr val="000000"/>
                      </a:solidFill>
                      <a:prstDash val="solid"/>
                      <a:round/>
                      <a:headEnd len="med" w="med" type="none"/>
                      <a:tailEnd len="med" w="med" type="none"/>
                    </a:lnT>
                    <a:lnB cap="flat" w="12700">
                      <a:solidFill>
                        <a:srgbClr val="000000"/>
                      </a:solidFill>
                      <a:prstDash val="solid"/>
                      <a:round/>
                      <a:headEnd len="med" w="med" type="none"/>
                      <a:tailEnd len="med" w="med" type="none"/>
                    </a:lnB>
                  </a:tcPr>
                </a:tc>
                <a:tc>
                  <a:txBody>
                    <a:bodyPr>
                      <a:noAutofit/>
                    </a:bodyPr>
                    <a:lstStyle/>
                    <a:p>
                      <a:pPr indent="0" lvl="0" marL="0" marR="0" rtl="0" algn="l">
                        <a:lnSpc>
                          <a:spcPct val="107000"/>
                        </a:lnSpc>
                        <a:spcBef>
                          <a:spcPts val="0"/>
                        </a:spcBef>
                        <a:spcAft>
                          <a:spcPts val="0"/>
                        </a:spcAft>
                        <a:buClr>
                          <a:srgbClr val="000000"/>
                        </a:buClr>
                        <a:buSzPct val="25000"/>
                        <a:buFont typeface="Times New Roman"/>
                        <a:buNone/>
                      </a:pPr>
                      <a:r>
                        <a:rPr baseline="0" lang="en" sz="1100" u="none" cap="none" strike="noStrike">
                          <a:latin typeface="Times New Roman"/>
                          <a:ea typeface="Times New Roman"/>
                          <a:cs typeface="Times New Roman"/>
                          <a:sym typeface="Times New Roman"/>
                        </a:rPr>
                        <a:t>None</a:t>
                      </a:r>
                    </a:p>
                  </a:txBody>
                  <a:tcPr marT="0" marB="0" marR="68575" marL="68575">
                    <a:lnL cap="flat" w="12700">
                      <a:solidFill>
                        <a:srgbClr val="000000"/>
                      </a:solidFill>
                      <a:prstDash val="solid"/>
                      <a:round/>
                      <a:headEnd len="med" w="med" type="none"/>
                      <a:tailEnd len="med" w="med" type="none"/>
                    </a:lnL>
                    <a:lnR cap="flat" w="12700">
                      <a:solidFill>
                        <a:srgbClr val="000000"/>
                      </a:solidFill>
                      <a:prstDash val="solid"/>
                      <a:round/>
                      <a:headEnd len="med" w="med" type="none"/>
                      <a:tailEnd len="med" w="med" type="none"/>
                    </a:lnR>
                    <a:lnT cap="flat" w="12700">
                      <a:solidFill>
                        <a:srgbClr val="000000"/>
                      </a:solidFill>
                      <a:prstDash val="solid"/>
                      <a:round/>
                      <a:headEnd len="med" w="med" type="none"/>
                      <a:tailEnd len="med" w="med" type="none"/>
                    </a:lnT>
                    <a:lnB cap="flat" w="12700">
                      <a:solidFill>
                        <a:srgbClr val="000000"/>
                      </a:solidFill>
                      <a:prstDash val="solid"/>
                      <a:round/>
                      <a:headEnd len="med" w="med" type="none"/>
                      <a:tailEnd len="med" w="med" type="none"/>
                    </a:lnB>
                  </a:tcPr>
                </a:tc>
              </a:tr>
              <a:tr h="139700">
                <a:tc>
                  <a:txBody>
                    <a:bodyPr>
                      <a:noAutofit/>
                    </a:bodyPr>
                    <a:lstStyle/>
                    <a:p>
                      <a:pPr indent="0" lvl="0" marL="0" marR="0" rtl="0" algn="l">
                        <a:lnSpc>
                          <a:spcPct val="107000"/>
                        </a:lnSpc>
                        <a:spcBef>
                          <a:spcPts val="0"/>
                        </a:spcBef>
                        <a:spcAft>
                          <a:spcPts val="0"/>
                        </a:spcAft>
                        <a:buClr>
                          <a:srgbClr val="000000"/>
                        </a:buClr>
                        <a:buSzPct val="25000"/>
                        <a:buFont typeface="Times New Roman"/>
                        <a:buNone/>
                      </a:pPr>
                      <a:r>
                        <a:rPr baseline="0" lang="en" sz="1100" u="none" cap="none" strike="noStrike">
                          <a:latin typeface="Times New Roman"/>
                          <a:ea typeface="Times New Roman"/>
                          <a:cs typeface="Times New Roman"/>
                          <a:sym typeface="Times New Roman"/>
                        </a:rPr>
                        <a:t>Data Analyzer</a:t>
                      </a:r>
                    </a:p>
                  </a:txBody>
                  <a:tcPr marT="0" marB="0" marR="68575" marL="68575">
                    <a:lnL cap="flat" w="12700">
                      <a:solidFill>
                        <a:srgbClr val="000000"/>
                      </a:solidFill>
                      <a:prstDash val="solid"/>
                      <a:round/>
                      <a:headEnd len="med" w="med" type="none"/>
                      <a:tailEnd len="med" w="med" type="none"/>
                    </a:lnL>
                    <a:lnR cap="flat" w="12700">
                      <a:solidFill>
                        <a:srgbClr val="000000"/>
                      </a:solidFill>
                      <a:prstDash val="solid"/>
                      <a:round/>
                      <a:headEnd len="med" w="med" type="none"/>
                      <a:tailEnd len="med" w="med" type="none"/>
                    </a:lnR>
                    <a:lnT cap="flat" w="12700">
                      <a:solidFill>
                        <a:srgbClr val="000000"/>
                      </a:solidFill>
                      <a:prstDash val="solid"/>
                      <a:round/>
                      <a:headEnd len="med" w="med" type="none"/>
                      <a:tailEnd len="med" w="med" type="none"/>
                    </a:lnT>
                    <a:lnB cap="flat" w="12700">
                      <a:solidFill>
                        <a:srgbClr val="000000"/>
                      </a:solidFill>
                      <a:prstDash val="solid"/>
                      <a:round/>
                      <a:headEnd len="med" w="med" type="none"/>
                      <a:tailEnd len="med" w="med" type="none"/>
                    </a:lnB>
                  </a:tcPr>
                </a:tc>
                <a:tc>
                  <a:txBody>
                    <a:bodyPr>
                      <a:noAutofit/>
                    </a:bodyPr>
                    <a:lstStyle/>
                    <a:p>
                      <a:pPr indent="0" lvl="0" marL="0" marR="0" rtl="0" algn="l">
                        <a:lnSpc>
                          <a:spcPct val="107000"/>
                        </a:lnSpc>
                        <a:spcBef>
                          <a:spcPts val="0"/>
                        </a:spcBef>
                        <a:spcAft>
                          <a:spcPts val="0"/>
                        </a:spcAft>
                        <a:buClr>
                          <a:srgbClr val="000000"/>
                        </a:buClr>
                        <a:buSzPct val="25000"/>
                        <a:buFont typeface="Times New Roman"/>
                        <a:buNone/>
                      </a:pPr>
                      <a:r>
                        <a:rPr baseline="0" lang="en" sz="1100" u="none" cap="none" strike="noStrike">
                          <a:latin typeface="Times New Roman"/>
                          <a:ea typeface="Times New Roman"/>
                          <a:cs typeface="Times New Roman"/>
                          <a:sym typeface="Times New Roman"/>
                        </a:rPr>
                        <a:t>Process Display</a:t>
                      </a:r>
                    </a:p>
                  </a:txBody>
                  <a:tcPr marT="0" marB="0" marR="68575" marL="68575">
                    <a:lnL cap="flat" w="12700">
                      <a:solidFill>
                        <a:srgbClr val="000000"/>
                      </a:solidFill>
                      <a:prstDash val="solid"/>
                      <a:round/>
                      <a:headEnd len="med" w="med" type="none"/>
                      <a:tailEnd len="med" w="med" type="none"/>
                    </a:lnL>
                    <a:lnR cap="flat" w="12700">
                      <a:solidFill>
                        <a:srgbClr val="000000"/>
                      </a:solidFill>
                      <a:prstDash val="solid"/>
                      <a:round/>
                      <a:headEnd len="med" w="med" type="none"/>
                      <a:tailEnd len="med" w="med" type="none"/>
                    </a:lnR>
                    <a:lnT cap="flat" w="12700">
                      <a:solidFill>
                        <a:srgbClr val="000000"/>
                      </a:solidFill>
                      <a:prstDash val="solid"/>
                      <a:round/>
                      <a:headEnd len="med" w="med" type="none"/>
                      <a:tailEnd len="med" w="med" type="none"/>
                    </a:lnT>
                    <a:lnB cap="flat" w="12700">
                      <a:solidFill>
                        <a:srgbClr val="000000"/>
                      </a:solidFill>
                      <a:prstDash val="solid"/>
                      <a:round/>
                      <a:headEnd len="med" w="med" type="none"/>
                      <a:tailEnd len="med" w="med" type="none"/>
                    </a:lnB>
                  </a:tcPr>
                </a:tc>
                <a:tc>
                  <a:txBody>
                    <a:bodyPr>
                      <a:noAutofit/>
                    </a:bodyPr>
                    <a:lstStyle/>
                    <a:p>
                      <a:pPr indent="0" lvl="0" marL="0" marR="0" rtl="0" algn="l">
                        <a:lnSpc>
                          <a:spcPct val="107000"/>
                        </a:lnSpc>
                        <a:spcBef>
                          <a:spcPts val="0"/>
                        </a:spcBef>
                        <a:spcAft>
                          <a:spcPts val="0"/>
                        </a:spcAft>
                        <a:buClr>
                          <a:srgbClr val="000000"/>
                        </a:buClr>
                        <a:buSzPct val="25000"/>
                        <a:buFont typeface="Times New Roman"/>
                        <a:buNone/>
                      </a:pPr>
                      <a:r>
                        <a:rPr baseline="0" lang="en" sz="1100" u="none" cap="none" strike="noStrike">
                          <a:latin typeface="Times New Roman"/>
                          <a:ea typeface="Times New Roman"/>
                          <a:cs typeface="Times New Roman"/>
                          <a:sym typeface="Times New Roman"/>
                        </a:rPr>
                        <a:t>Formatted data for graphical processing (A</a:t>
                      </a:r>
                      <a:r>
                        <a:rPr lang="en" sz="1100">
                          <a:latin typeface="Times New Roman"/>
                          <a:ea typeface="Times New Roman"/>
                          <a:cs typeface="Times New Roman"/>
                          <a:sym typeface="Times New Roman"/>
                        </a:rPr>
                        <a:t>ndroid Activity</a:t>
                      </a:r>
                      <a:r>
                        <a:rPr baseline="0" lang="en" sz="1100" u="none" cap="none" strike="noStrike">
                          <a:latin typeface="Times New Roman"/>
                          <a:ea typeface="Times New Roman"/>
                          <a:cs typeface="Times New Roman"/>
                          <a:sym typeface="Times New Roman"/>
                        </a:rPr>
                        <a:t>)</a:t>
                      </a:r>
                    </a:p>
                  </a:txBody>
                  <a:tcPr marT="0" marB="0" marR="68575" marL="68575">
                    <a:lnL cap="flat" w="12700">
                      <a:solidFill>
                        <a:srgbClr val="000000"/>
                      </a:solidFill>
                      <a:prstDash val="solid"/>
                      <a:round/>
                      <a:headEnd len="med" w="med" type="none"/>
                      <a:tailEnd len="med" w="med" type="none"/>
                    </a:lnL>
                    <a:lnR cap="flat" w="12700">
                      <a:solidFill>
                        <a:srgbClr val="000000"/>
                      </a:solidFill>
                      <a:prstDash val="solid"/>
                      <a:round/>
                      <a:headEnd len="med" w="med" type="none"/>
                      <a:tailEnd len="med" w="med" type="none"/>
                    </a:lnR>
                    <a:lnT cap="flat" w="12700">
                      <a:solidFill>
                        <a:srgbClr val="000000"/>
                      </a:solidFill>
                      <a:prstDash val="solid"/>
                      <a:round/>
                      <a:headEnd len="med" w="med" type="none"/>
                      <a:tailEnd len="med" w="med" type="none"/>
                    </a:lnT>
                    <a:lnB cap="flat" w="12700">
                      <a:solidFill>
                        <a:srgbClr val="000000"/>
                      </a:solidFill>
                      <a:prstDash val="solid"/>
                      <a:round/>
                      <a:headEnd len="med" w="med" type="none"/>
                      <a:tailEnd len="med" w="med" type="none"/>
                    </a:lnB>
                  </a:tcPr>
                </a:tc>
                <a:tc>
                  <a:txBody>
                    <a:bodyPr>
                      <a:noAutofit/>
                    </a:bodyPr>
                    <a:lstStyle/>
                    <a:p>
                      <a:pPr indent="0" lvl="0" marL="0" marR="0" rtl="0" algn="l">
                        <a:lnSpc>
                          <a:spcPct val="107000"/>
                        </a:lnSpc>
                        <a:spcBef>
                          <a:spcPts val="0"/>
                        </a:spcBef>
                        <a:spcAft>
                          <a:spcPts val="0"/>
                        </a:spcAft>
                        <a:buClr>
                          <a:srgbClr val="000000"/>
                        </a:buClr>
                        <a:buSzPct val="25000"/>
                        <a:buFont typeface="Times New Roman"/>
                        <a:buNone/>
                      </a:pPr>
                      <a:r>
                        <a:rPr baseline="0" lang="en" sz="1100" u="none" cap="none" strike="noStrike">
                          <a:latin typeface="Times New Roman"/>
                          <a:ea typeface="Times New Roman"/>
                          <a:cs typeface="Times New Roman"/>
                          <a:sym typeface="Times New Roman"/>
                        </a:rPr>
                        <a:t>None</a:t>
                      </a:r>
                    </a:p>
                  </a:txBody>
                  <a:tcPr marT="0" marB="0" marR="68575" marL="68575">
                    <a:lnL cap="flat" w="12700">
                      <a:solidFill>
                        <a:srgbClr val="000000"/>
                      </a:solidFill>
                      <a:prstDash val="solid"/>
                      <a:round/>
                      <a:headEnd len="med" w="med" type="none"/>
                      <a:tailEnd len="med" w="med" type="none"/>
                    </a:lnL>
                    <a:lnR cap="flat" w="12700">
                      <a:solidFill>
                        <a:srgbClr val="000000"/>
                      </a:solidFill>
                      <a:prstDash val="solid"/>
                      <a:round/>
                      <a:headEnd len="med" w="med" type="none"/>
                      <a:tailEnd len="med" w="med" type="none"/>
                    </a:lnR>
                    <a:lnT cap="flat" w="12700">
                      <a:solidFill>
                        <a:srgbClr val="000000"/>
                      </a:solidFill>
                      <a:prstDash val="solid"/>
                      <a:round/>
                      <a:headEnd len="med" w="med" type="none"/>
                      <a:tailEnd len="med" w="med" type="none"/>
                    </a:lnT>
                    <a:lnB cap="flat" w="12700">
                      <a:solidFill>
                        <a:srgbClr val="000000"/>
                      </a:solidFill>
                      <a:prstDash val="solid"/>
                      <a:round/>
                      <a:headEnd len="med" w="med" type="none"/>
                      <a:tailEnd len="med" w="med" type="none"/>
                    </a:lnB>
                  </a:tcPr>
                </a:tc>
              </a:tr>
              <a:tr h="139700">
                <a:tc>
                  <a:txBody>
                    <a:bodyPr>
                      <a:noAutofit/>
                    </a:bodyPr>
                    <a:lstStyle/>
                    <a:p>
                      <a:pPr indent="0" lvl="0" marL="0" marR="0" rtl="0" algn="l">
                        <a:lnSpc>
                          <a:spcPct val="107000"/>
                        </a:lnSpc>
                        <a:spcBef>
                          <a:spcPts val="0"/>
                        </a:spcBef>
                        <a:spcAft>
                          <a:spcPts val="0"/>
                        </a:spcAft>
                        <a:buClr>
                          <a:srgbClr val="000000"/>
                        </a:buClr>
                        <a:buSzPct val="25000"/>
                        <a:buFont typeface="Times New Roman"/>
                        <a:buNone/>
                      </a:pPr>
                      <a:r>
                        <a:rPr baseline="0" lang="en" sz="1100" u="none" cap="none" strike="noStrike">
                          <a:latin typeface="Times New Roman"/>
                          <a:ea typeface="Times New Roman"/>
                          <a:cs typeface="Times New Roman"/>
                          <a:sym typeface="Times New Roman"/>
                        </a:rPr>
                        <a:t>Generate Graphics</a:t>
                      </a:r>
                    </a:p>
                  </a:txBody>
                  <a:tcPr marT="0" marB="0" marR="68575" marL="68575">
                    <a:lnL cap="flat" w="12700">
                      <a:solidFill>
                        <a:srgbClr val="000000"/>
                      </a:solidFill>
                      <a:prstDash val="solid"/>
                      <a:round/>
                      <a:headEnd len="med" w="med" type="none"/>
                      <a:tailEnd len="med" w="med" type="none"/>
                    </a:lnL>
                    <a:lnR cap="flat" w="12700">
                      <a:solidFill>
                        <a:srgbClr val="000000"/>
                      </a:solidFill>
                      <a:prstDash val="solid"/>
                      <a:round/>
                      <a:headEnd len="med" w="med" type="none"/>
                      <a:tailEnd len="med" w="med" type="none"/>
                    </a:lnR>
                    <a:lnT cap="flat" w="12700">
                      <a:solidFill>
                        <a:srgbClr val="000000"/>
                      </a:solidFill>
                      <a:prstDash val="solid"/>
                      <a:round/>
                      <a:headEnd len="med" w="med" type="none"/>
                      <a:tailEnd len="med" w="med" type="none"/>
                    </a:lnT>
                    <a:lnB cap="flat" w="12700">
                      <a:solidFill>
                        <a:srgbClr val="000000"/>
                      </a:solidFill>
                      <a:prstDash val="solid"/>
                      <a:round/>
                      <a:headEnd len="med" w="med" type="none"/>
                      <a:tailEnd len="med" w="med" type="none"/>
                    </a:lnB>
                  </a:tcPr>
                </a:tc>
                <a:tc>
                  <a:txBody>
                    <a:bodyPr>
                      <a:noAutofit/>
                    </a:bodyPr>
                    <a:lstStyle/>
                    <a:p>
                      <a:pPr indent="0" lvl="0" marL="0" marR="0" rtl="0" algn="l">
                        <a:lnSpc>
                          <a:spcPct val="107000"/>
                        </a:lnSpc>
                        <a:spcBef>
                          <a:spcPts val="0"/>
                        </a:spcBef>
                        <a:spcAft>
                          <a:spcPts val="0"/>
                        </a:spcAft>
                        <a:buClr>
                          <a:srgbClr val="000000"/>
                        </a:buClr>
                        <a:buSzPct val="25000"/>
                        <a:buFont typeface="Times New Roman"/>
                        <a:buNone/>
                      </a:pPr>
                      <a:r>
                        <a:rPr baseline="0" lang="en" sz="1100" u="none" cap="none" strike="noStrike">
                          <a:latin typeface="Times New Roman"/>
                          <a:ea typeface="Times New Roman"/>
                          <a:cs typeface="Times New Roman"/>
                          <a:sym typeface="Times New Roman"/>
                        </a:rPr>
                        <a:t>Process Display</a:t>
                      </a:r>
                    </a:p>
                  </a:txBody>
                  <a:tcPr marT="0" marB="0" marR="68575" marL="68575">
                    <a:lnL cap="flat" w="12700">
                      <a:solidFill>
                        <a:srgbClr val="000000"/>
                      </a:solidFill>
                      <a:prstDash val="solid"/>
                      <a:round/>
                      <a:headEnd len="med" w="med" type="none"/>
                      <a:tailEnd len="med" w="med" type="none"/>
                    </a:lnL>
                    <a:lnR cap="flat" w="12700">
                      <a:solidFill>
                        <a:srgbClr val="000000"/>
                      </a:solidFill>
                      <a:prstDash val="solid"/>
                      <a:round/>
                      <a:headEnd len="med" w="med" type="none"/>
                      <a:tailEnd len="med" w="med" type="none"/>
                    </a:lnR>
                    <a:lnT cap="flat" w="12700">
                      <a:solidFill>
                        <a:srgbClr val="000000"/>
                      </a:solidFill>
                      <a:prstDash val="solid"/>
                      <a:round/>
                      <a:headEnd len="med" w="med" type="none"/>
                      <a:tailEnd len="med" w="med" type="none"/>
                    </a:lnT>
                    <a:lnB cap="flat" w="12700">
                      <a:solidFill>
                        <a:srgbClr val="000000"/>
                      </a:solidFill>
                      <a:prstDash val="solid"/>
                      <a:round/>
                      <a:headEnd len="med" w="med" type="none"/>
                      <a:tailEnd len="med" w="med" type="none"/>
                    </a:lnB>
                  </a:tcPr>
                </a:tc>
                <a:tc>
                  <a:txBody>
                    <a:bodyPr>
                      <a:noAutofit/>
                    </a:bodyPr>
                    <a:lstStyle/>
                    <a:p>
                      <a:pPr indent="0" lvl="0" marL="0" marR="0" rtl="0" algn="l">
                        <a:lnSpc>
                          <a:spcPct val="107000"/>
                        </a:lnSpc>
                        <a:spcBef>
                          <a:spcPts val="0"/>
                        </a:spcBef>
                        <a:spcAft>
                          <a:spcPts val="0"/>
                        </a:spcAft>
                        <a:buClr>
                          <a:srgbClr val="000000"/>
                        </a:buClr>
                        <a:buSzPct val="25000"/>
                        <a:buFont typeface="Times New Roman"/>
                        <a:buNone/>
                      </a:pPr>
                      <a:r>
                        <a:rPr baseline="0" lang="en" sz="1100" u="none" cap="none" strike="noStrike">
                          <a:latin typeface="Times New Roman"/>
                          <a:ea typeface="Times New Roman"/>
                          <a:cs typeface="Times New Roman"/>
                          <a:sym typeface="Times New Roman"/>
                        </a:rPr>
                        <a:t>Graphic (e.g. playing card)</a:t>
                      </a:r>
                    </a:p>
                  </a:txBody>
                  <a:tcPr marT="0" marB="0" marR="68575" marL="68575">
                    <a:lnL cap="flat" w="12700">
                      <a:solidFill>
                        <a:srgbClr val="000000"/>
                      </a:solidFill>
                      <a:prstDash val="solid"/>
                      <a:round/>
                      <a:headEnd len="med" w="med" type="none"/>
                      <a:tailEnd len="med" w="med" type="none"/>
                    </a:lnL>
                    <a:lnR cap="flat" w="12700">
                      <a:solidFill>
                        <a:srgbClr val="000000"/>
                      </a:solidFill>
                      <a:prstDash val="solid"/>
                      <a:round/>
                      <a:headEnd len="med" w="med" type="none"/>
                      <a:tailEnd len="med" w="med" type="none"/>
                    </a:lnR>
                    <a:lnT cap="flat" w="12700">
                      <a:solidFill>
                        <a:srgbClr val="000000"/>
                      </a:solidFill>
                      <a:prstDash val="solid"/>
                      <a:round/>
                      <a:headEnd len="med" w="med" type="none"/>
                      <a:tailEnd len="med" w="med" type="none"/>
                    </a:lnT>
                    <a:lnB cap="flat" w="12700">
                      <a:solidFill>
                        <a:srgbClr val="000000"/>
                      </a:solidFill>
                      <a:prstDash val="solid"/>
                      <a:round/>
                      <a:headEnd len="med" w="med" type="none"/>
                      <a:tailEnd len="med" w="med" type="none"/>
                    </a:lnB>
                  </a:tcPr>
                </a:tc>
                <a:tc>
                  <a:txBody>
                    <a:bodyPr>
                      <a:noAutofit/>
                    </a:bodyPr>
                    <a:lstStyle/>
                    <a:p>
                      <a:pPr indent="0" lvl="0" marL="0" marR="0" rtl="0" algn="l">
                        <a:lnSpc>
                          <a:spcPct val="107000"/>
                        </a:lnSpc>
                        <a:spcBef>
                          <a:spcPts val="0"/>
                        </a:spcBef>
                        <a:spcAft>
                          <a:spcPts val="0"/>
                        </a:spcAft>
                        <a:buClr>
                          <a:srgbClr val="000000"/>
                        </a:buClr>
                        <a:buSzPct val="25000"/>
                        <a:buFont typeface="Times New Roman"/>
                        <a:buNone/>
                      </a:pPr>
                      <a:r>
                        <a:rPr baseline="0" lang="en" sz="1100" u="none" cap="none" strike="noStrike">
                          <a:latin typeface="Times New Roman"/>
                          <a:ea typeface="Times New Roman"/>
                          <a:cs typeface="Times New Roman"/>
                          <a:sym typeface="Times New Roman"/>
                        </a:rPr>
                        <a:t>None</a:t>
                      </a:r>
                    </a:p>
                  </a:txBody>
                  <a:tcPr marT="0" marB="0" marR="68575" marL="68575">
                    <a:lnL cap="flat" w="12700">
                      <a:solidFill>
                        <a:srgbClr val="000000"/>
                      </a:solidFill>
                      <a:prstDash val="solid"/>
                      <a:round/>
                      <a:headEnd len="med" w="med" type="none"/>
                      <a:tailEnd len="med" w="med" type="none"/>
                    </a:lnL>
                    <a:lnR cap="flat" w="12700">
                      <a:solidFill>
                        <a:srgbClr val="000000"/>
                      </a:solidFill>
                      <a:prstDash val="solid"/>
                      <a:round/>
                      <a:headEnd len="med" w="med" type="none"/>
                      <a:tailEnd len="med" w="med" type="none"/>
                    </a:lnR>
                    <a:lnT cap="flat" w="12700">
                      <a:solidFill>
                        <a:srgbClr val="000000"/>
                      </a:solidFill>
                      <a:prstDash val="solid"/>
                      <a:round/>
                      <a:headEnd len="med" w="med" type="none"/>
                      <a:tailEnd len="med" w="med" type="none"/>
                    </a:lnT>
                    <a:lnB cap="flat" w="12700">
                      <a:solidFill>
                        <a:srgbClr val="000000"/>
                      </a:solidFill>
                      <a:prstDash val="solid"/>
                      <a:round/>
                      <a:headEnd len="med" w="med" type="none"/>
                      <a:tailEnd len="med" w="med" type="none"/>
                    </a:lnB>
                  </a:tcPr>
                </a:tc>
              </a:tr>
            </a:tbl>
          </a:graphicData>
        </a:graphic>
      </p:graphicFrame>
      <p:sp>
        <p:nvSpPr>
          <p:cNvPr id="496" name="Shape 496"/>
          <p:cNvSpPr txBox="1"/>
          <p:nvPr/>
        </p:nvSpPr>
        <p:spPr>
          <a:xfrm>
            <a:off x="457200" y="1200150"/>
            <a:ext cx="4876799" cy="2590800"/>
          </a:xfrm>
          <a:prstGeom prst="rect">
            <a:avLst/>
          </a:prstGeom>
          <a:noFill/>
          <a:ln>
            <a:noFill/>
          </a:ln>
        </p:spPr>
        <p:txBody>
          <a:bodyPr anchorCtr="0" anchor="t" bIns="91425" lIns="91425" rIns="91425" tIns="91425">
            <a:noAutofit/>
          </a:bodyPr>
          <a:lstStyle/>
          <a:p>
            <a:pPr indent="0" lvl="0" marL="76200" marR="0" rtl="0" algn="l">
              <a:lnSpc>
                <a:spcPct val="100000"/>
              </a:lnSpc>
              <a:spcBef>
                <a:spcPts val="0"/>
              </a:spcBef>
              <a:spcAft>
                <a:spcPts val="0"/>
              </a:spcAft>
              <a:buClr>
                <a:srgbClr val="000000"/>
              </a:buClr>
              <a:buSzPct val="25000"/>
              <a:buFont typeface="Arial"/>
              <a:buNone/>
            </a:pPr>
            <a:r>
              <a:rPr b="0" baseline="0" i="0" lang="en" sz="2400" u="none" cap="none" strike="noStrike">
                <a:solidFill>
                  <a:srgbClr val="000000"/>
                </a:solidFill>
                <a:latin typeface="Arial"/>
                <a:ea typeface="Arial"/>
                <a:cs typeface="Arial"/>
                <a:sym typeface="Arial"/>
              </a:rPr>
              <a:t>Data Processing Layer</a:t>
            </a:r>
          </a:p>
          <a:p>
            <a:pPr indent="-330200" lvl="1" marL="457200" marR="0" rtl="0" algn="l">
              <a:lnSpc>
                <a:spcPct val="100000"/>
              </a:lnSpc>
              <a:spcBef>
                <a:spcPts val="0"/>
              </a:spcBef>
              <a:spcAft>
                <a:spcPts val="0"/>
              </a:spcAft>
              <a:buClr>
                <a:srgbClr val="000000"/>
              </a:buClr>
              <a:buSzPct val="100000"/>
              <a:buFont typeface="Courier New"/>
              <a:buChar char="o"/>
            </a:pPr>
            <a:r>
              <a:rPr b="0" baseline="0" i="0" lang="en" sz="1800" u="none" cap="none" strike="noStrike">
                <a:solidFill>
                  <a:srgbClr val="000000"/>
                </a:solidFill>
                <a:latin typeface="Arial"/>
                <a:ea typeface="Arial"/>
                <a:cs typeface="Arial"/>
                <a:sym typeface="Arial"/>
              </a:rPr>
              <a:t>Process Display</a:t>
            </a:r>
          </a:p>
          <a:p>
            <a:pPr indent="-215900" lvl="1" marL="457200" marR="0" rtl="0" algn="l">
              <a:lnSpc>
                <a:spcPct val="100000"/>
              </a:lnSpc>
              <a:spcBef>
                <a:spcPts val="0"/>
              </a:spcBef>
              <a:spcAft>
                <a:spcPts val="0"/>
              </a:spcAft>
              <a:buClr>
                <a:srgbClr val="000000"/>
              </a:buClr>
              <a:buFont typeface="Courier New"/>
              <a:buNone/>
            </a:pPr>
            <a:r>
              <a:t/>
            </a:r>
            <a:endParaRPr b="0" baseline="0" i="0" sz="1800" u="none" cap="none" strike="noStrike">
              <a:solidFill>
                <a:srgbClr val="000000"/>
              </a:solidFill>
              <a:latin typeface="Arial"/>
              <a:ea typeface="Arial"/>
              <a:cs typeface="Arial"/>
              <a:sym typeface="Arial"/>
            </a:endParaRPr>
          </a:p>
          <a:p>
            <a:pPr indent="-334962" lvl="2" marL="627062" marR="0" rtl="0" algn="l">
              <a:lnSpc>
                <a:spcPct val="100000"/>
              </a:lnSpc>
              <a:spcBef>
                <a:spcPts val="0"/>
              </a:spcBef>
              <a:spcAft>
                <a:spcPts val="0"/>
              </a:spcAft>
              <a:buClr>
                <a:srgbClr val="000000"/>
              </a:buClr>
              <a:buSzPct val="100000"/>
              <a:buFont typeface="Courier New"/>
              <a:buChar char="o"/>
            </a:pPr>
            <a:r>
              <a:rPr b="0" baseline="0" i="0" lang="en" sz="1600" u="none" cap="none" strike="noStrike">
                <a:solidFill>
                  <a:srgbClr val="000000"/>
                </a:solidFill>
                <a:latin typeface="Arial"/>
                <a:ea typeface="Arial"/>
                <a:cs typeface="Arial"/>
                <a:sym typeface="Arial"/>
              </a:rPr>
              <a:t>Processes incoming data for new display</a:t>
            </a:r>
          </a:p>
          <a:p>
            <a:pPr indent="-334962" lvl="2" marL="627062" marR="0" rtl="0" algn="l">
              <a:lnSpc>
                <a:spcPct val="100000"/>
              </a:lnSpc>
              <a:spcBef>
                <a:spcPts val="0"/>
              </a:spcBef>
              <a:spcAft>
                <a:spcPts val="0"/>
              </a:spcAft>
              <a:buClr>
                <a:srgbClr val="000000"/>
              </a:buClr>
              <a:buSzPct val="100000"/>
              <a:buFont typeface="Courier New"/>
              <a:buChar char="o"/>
            </a:pPr>
            <a:r>
              <a:rPr b="0" baseline="0" i="0" lang="en" sz="1600" u="none" cap="none" strike="noStrike">
                <a:solidFill>
                  <a:srgbClr val="000000"/>
                </a:solidFill>
                <a:latin typeface="Arial"/>
                <a:ea typeface="Arial"/>
                <a:cs typeface="Arial"/>
                <a:sym typeface="Arial"/>
              </a:rPr>
              <a:t>Passes on graphic id if graphics need to be generated</a:t>
            </a:r>
          </a:p>
          <a:p>
            <a:pPr indent="-334962" lvl="2" marL="627062" marR="0" rtl="0" algn="l">
              <a:lnSpc>
                <a:spcPct val="100000"/>
              </a:lnSpc>
              <a:spcBef>
                <a:spcPts val="0"/>
              </a:spcBef>
              <a:spcAft>
                <a:spcPts val="0"/>
              </a:spcAft>
              <a:buClr>
                <a:srgbClr val="000000"/>
              </a:buClr>
              <a:buSzPct val="100000"/>
              <a:buFont typeface="Courier New"/>
              <a:buChar char="o"/>
            </a:pPr>
            <a:r>
              <a:rPr b="0" baseline="0" i="0" lang="en" sz="1600" u="none" cap="none" strike="noStrike">
                <a:solidFill>
                  <a:srgbClr val="000000"/>
                </a:solidFill>
                <a:latin typeface="Arial"/>
                <a:ea typeface="Arial"/>
                <a:cs typeface="Arial"/>
                <a:sym typeface="Arial"/>
              </a:rPr>
              <a:t>Passes processed data (display) to Data Analyzer</a:t>
            </a:r>
          </a:p>
          <a:p>
            <a:pPr indent="-250825" lvl="2" marL="809625" marR="0" rtl="0" algn="l">
              <a:lnSpc>
                <a:spcPct val="100000"/>
              </a:lnSpc>
              <a:spcBef>
                <a:spcPts val="0"/>
              </a:spcBef>
              <a:spcAft>
                <a:spcPts val="0"/>
              </a:spcAft>
              <a:buClr>
                <a:srgbClr val="000000"/>
              </a:buClr>
              <a:buFont typeface="Arial"/>
              <a:buNone/>
            </a:pPr>
            <a:r>
              <a:t/>
            </a:r>
            <a:endParaRPr b="0" baseline="0" i="0" sz="1600" u="none" cap="none" strike="noStrike">
              <a:solidFill>
                <a:srgbClr val="000000"/>
              </a:solidFill>
              <a:latin typeface="Arial"/>
              <a:ea typeface="Arial"/>
              <a:cs typeface="Arial"/>
              <a:sym typeface="Arial"/>
            </a:endParaRPr>
          </a:p>
        </p:txBody>
      </p:sp>
    </p:spTree>
  </p:cSld>
  <p:clrMapOvr>
    <a:masterClrMapping/>
  </p:clrMapOvr>
  <p:transition spd="slow">
    <p:cut/>
  </p:transition>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00" name="Shape 500"/>
        <p:cNvGrpSpPr/>
        <p:nvPr/>
      </p:nvGrpSpPr>
      <p:grpSpPr>
        <a:xfrm>
          <a:off x="0" y="0"/>
          <a:ext cx="0" cy="0"/>
          <a:chOff x="0" y="0"/>
          <a:chExt cx="0" cy="0"/>
        </a:xfrm>
      </p:grpSpPr>
      <p:sp>
        <p:nvSpPr>
          <p:cNvPr id="501" name="Shape 501"/>
          <p:cNvSpPr txBox="1"/>
          <p:nvPr>
            <p:ph type="title"/>
          </p:nvPr>
        </p:nvSpPr>
        <p:spPr>
          <a:xfrm>
            <a:off x="457200" y="205978"/>
            <a:ext cx="8229600" cy="857400"/>
          </a:xfrm>
          <a:prstGeom prst="rect">
            <a:avLst/>
          </a:prstGeom>
          <a:noFill/>
          <a:ln>
            <a:noFill/>
          </a:ln>
        </p:spPr>
        <p:txBody>
          <a:bodyPr anchorCtr="0" anchor="b" bIns="91425" lIns="91425" rIns="91425" tIns="91425">
            <a:noAutofit/>
          </a:bodyPr>
          <a:lstStyle/>
          <a:p>
            <a:pPr indent="0" lvl="0" marL="0" marR="0" rtl="0" algn="l">
              <a:lnSpc>
                <a:spcPct val="100000"/>
              </a:lnSpc>
              <a:spcBef>
                <a:spcPts val="0"/>
              </a:spcBef>
              <a:spcAft>
                <a:spcPts val="0"/>
              </a:spcAft>
              <a:buClr>
                <a:schemeClr val="accent1"/>
              </a:buClr>
              <a:buSzPct val="25000"/>
              <a:buFont typeface="Arial"/>
              <a:buNone/>
            </a:pPr>
            <a:r>
              <a:rPr b="1" baseline="0" i="0" lang="en" sz="3600" u="none" cap="none" strike="noStrike">
                <a:solidFill>
                  <a:srgbClr val="DA0002"/>
                </a:solidFill>
                <a:latin typeface="Arial"/>
                <a:ea typeface="Arial"/>
                <a:cs typeface="Arial"/>
                <a:sym typeface="Arial"/>
              </a:rPr>
              <a:t>Tablet/Lynx Super Layer Modules</a:t>
            </a:r>
          </a:p>
        </p:txBody>
      </p:sp>
      <p:sp>
        <p:nvSpPr>
          <p:cNvPr id="502" name="Shape 502"/>
          <p:cNvSpPr txBox="1"/>
          <p:nvPr>
            <p:ph idx="12" type="sldNum"/>
          </p:nvPr>
        </p:nvSpPr>
        <p:spPr>
          <a:xfrm>
            <a:off x="8556782" y="4749850"/>
            <a:ext cx="548699" cy="393600"/>
          </a:xfrm>
          <a:prstGeom prst="rect">
            <a:avLst/>
          </a:prstGeom>
          <a:noFill/>
          <a:ln>
            <a:noFill/>
          </a:ln>
        </p:spPr>
        <p:txBody>
          <a:bodyPr anchorCtr="0" anchor="ctr" bIns="91425" lIns="91425" rIns="91425" tIns="91425">
            <a:noAutofit/>
          </a:bodyPr>
          <a:lstStyle/>
          <a:p>
            <a:pPr indent="0" lvl="0" marL="0" marR="0" rtl="0" algn="r">
              <a:lnSpc>
                <a:spcPct val="100000"/>
              </a:lnSpc>
              <a:spcBef>
                <a:spcPts val="0"/>
              </a:spcBef>
              <a:spcAft>
                <a:spcPts val="0"/>
              </a:spcAft>
              <a:buClr>
                <a:schemeClr val="dk1"/>
              </a:buClr>
              <a:buSzPct val="25000"/>
              <a:buFont typeface="Arial"/>
              <a:buNone/>
            </a:pPr>
            <a:fld id="{00000000-1234-1234-1234-123412341234}" type="slidenum">
              <a:rPr b="0" baseline="0" i="0" lang="en" sz="1300" u="none" cap="none" strike="noStrike">
                <a:solidFill>
                  <a:schemeClr val="dk1"/>
                </a:solidFill>
                <a:latin typeface="Arial"/>
                <a:ea typeface="Arial"/>
                <a:cs typeface="Arial"/>
                <a:sym typeface="Arial"/>
              </a:rPr>
              <a:t>‹#›</a:t>
            </a:fld>
          </a:p>
        </p:txBody>
      </p:sp>
      <p:pic>
        <p:nvPicPr>
          <p:cNvPr id="503" name="Shape 503"/>
          <p:cNvPicPr preferRelativeResize="0"/>
          <p:nvPr/>
        </p:nvPicPr>
        <p:blipFill rotWithShape="1">
          <a:blip r:embed="rId3">
            <a:alphaModFix/>
          </a:blip>
          <a:srcRect b="0" l="0" r="0" t="0"/>
          <a:stretch/>
        </p:blipFill>
        <p:spPr>
          <a:xfrm>
            <a:off x="4800600" y="1184483"/>
            <a:ext cx="4208399" cy="3022500"/>
          </a:xfrm>
          <a:prstGeom prst="rect">
            <a:avLst/>
          </a:prstGeom>
          <a:noFill/>
          <a:ln>
            <a:noFill/>
          </a:ln>
        </p:spPr>
      </p:pic>
      <p:graphicFrame>
        <p:nvGraphicFramePr>
          <p:cNvPr id="504" name="Shape 504"/>
          <p:cNvGraphicFramePr/>
          <p:nvPr/>
        </p:nvGraphicFramePr>
        <p:xfrm>
          <a:off x="23036" y="4400550"/>
          <a:ext cx="3000000" cy="3000000"/>
        </p:xfrm>
        <a:graphic>
          <a:graphicData uri="http://schemas.openxmlformats.org/drawingml/2006/table">
            <a:tbl>
              <a:tblPr>
                <a:noFill/>
                <a:tableStyleId>{DB43913B-D109-4B53-8CC1-477362155822}</a:tableStyleId>
              </a:tblPr>
              <a:tblGrid>
                <a:gridCol w="1484000"/>
                <a:gridCol w="1484000"/>
                <a:gridCol w="1484625"/>
                <a:gridCol w="1484625"/>
              </a:tblGrid>
              <a:tr h="139700">
                <a:tc>
                  <a:txBody>
                    <a:bodyPr>
                      <a:noAutofit/>
                    </a:bodyPr>
                    <a:lstStyle/>
                    <a:p>
                      <a:pPr indent="0" lvl="0" marL="0" marR="0" rtl="0" algn="l">
                        <a:lnSpc>
                          <a:spcPct val="107000"/>
                        </a:lnSpc>
                        <a:spcBef>
                          <a:spcPts val="0"/>
                        </a:spcBef>
                        <a:spcAft>
                          <a:spcPts val="0"/>
                        </a:spcAft>
                        <a:buClr>
                          <a:srgbClr val="000000"/>
                        </a:buClr>
                        <a:buSzPct val="25000"/>
                        <a:buFont typeface="Times New Roman"/>
                        <a:buNone/>
                      </a:pPr>
                      <a:r>
                        <a:rPr b="1" baseline="0" lang="en" sz="1100" u="none" cap="none" strike="noStrike">
                          <a:latin typeface="Times New Roman"/>
                          <a:ea typeface="Times New Roman"/>
                          <a:cs typeface="Times New Roman"/>
                          <a:sym typeface="Times New Roman"/>
                        </a:rPr>
                        <a:t>Source</a:t>
                      </a:r>
                    </a:p>
                  </a:txBody>
                  <a:tcPr marT="0" marB="0" marR="68575" marL="68575">
                    <a:lnL cap="flat" w="12700">
                      <a:solidFill>
                        <a:srgbClr val="000000"/>
                      </a:solidFill>
                      <a:prstDash val="solid"/>
                      <a:round/>
                      <a:headEnd len="med" w="med" type="none"/>
                      <a:tailEnd len="med" w="med" type="none"/>
                    </a:lnL>
                    <a:lnR cap="flat" w="12700">
                      <a:solidFill>
                        <a:srgbClr val="000000"/>
                      </a:solidFill>
                      <a:prstDash val="solid"/>
                      <a:round/>
                      <a:headEnd len="med" w="med" type="none"/>
                      <a:tailEnd len="med" w="med" type="none"/>
                    </a:lnR>
                    <a:lnT cap="flat" w="12700">
                      <a:solidFill>
                        <a:srgbClr val="000000"/>
                      </a:solidFill>
                      <a:prstDash val="solid"/>
                      <a:round/>
                      <a:headEnd len="med" w="med" type="none"/>
                      <a:tailEnd len="med" w="med" type="none"/>
                    </a:lnT>
                    <a:lnB cap="flat" w="12700">
                      <a:solidFill>
                        <a:srgbClr val="000000"/>
                      </a:solidFill>
                      <a:prstDash val="solid"/>
                      <a:round/>
                      <a:headEnd len="med" w="med" type="none"/>
                      <a:tailEnd len="med" w="med" type="none"/>
                    </a:lnB>
                  </a:tcPr>
                </a:tc>
                <a:tc>
                  <a:txBody>
                    <a:bodyPr>
                      <a:noAutofit/>
                    </a:bodyPr>
                    <a:lstStyle/>
                    <a:p>
                      <a:pPr indent="0" lvl="0" marL="0" marR="0" rtl="0" algn="l">
                        <a:lnSpc>
                          <a:spcPct val="107000"/>
                        </a:lnSpc>
                        <a:spcBef>
                          <a:spcPts val="0"/>
                        </a:spcBef>
                        <a:spcAft>
                          <a:spcPts val="0"/>
                        </a:spcAft>
                        <a:buClr>
                          <a:srgbClr val="000000"/>
                        </a:buClr>
                        <a:buSzPct val="25000"/>
                        <a:buFont typeface="Times New Roman"/>
                        <a:buNone/>
                      </a:pPr>
                      <a:r>
                        <a:rPr b="1" baseline="0" lang="en" sz="1100" u="none" cap="none" strike="noStrike">
                          <a:latin typeface="Times New Roman"/>
                          <a:ea typeface="Times New Roman"/>
                          <a:cs typeface="Times New Roman"/>
                          <a:sym typeface="Times New Roman"/>
                        </a:rPr>
                        <a:t>Sink</a:t>
                      </a:r>
                    </a:p>
                  </a:txBody>
                  <a:tcPr marT="0" marB="0" marR="68575" marL="68575">
                    <a:lnL cap="flat" w="12700">
                      <a:solidFill>
                        <a:srgbClr val="000000"/>
                      </a:solidFill>
                      <a:prstDash val="solid"/>
                      <a:round/>
                      <a:headEnd len="med" w="med" type="none"/>
                      <a:tailEnd len="med" w="med" type="none"/>
                    </a:lnL>
                    <a:lnR cap="flat" w="12700">
                      <a:solidFill>
                        <a:srgbClr val="000000"/>
                      </a:solidFill>
                      <a:prstDash val="solid"/>
                      <a:round/>
                      <a:headEnd len="med" w="med" type="none"/>
                      <a:tailEnd len="med" w="med" type="none"/>
                    </a:lnR>
                    <a:lnT cap="flat" w="12700">
                      <a:solidFill>
                        <a:srgbClr val="000000"/>
                      </a:solidFill>
                      <a:prstDash val="solid"/>
                      <a:round/>
                      <a:headEnd len="med" w="med" type="none"/>
                      <a:tailEnd len="med" w="med" type="none"/>
                    </a:lnT>
                    <a:lnB cap="flat" w="12700">
                      <a:solidFill>
                        <a:srgbClr val="000000"/>
                      </a:solidFill>
                      <a:prstDash val="solid"/>
                      <a:round/>
                      <a:headEnd len="med" w="med" type="none"/>
                      <a:tailEnd len="med" w="med" type="none"/>
                    </a:lnB>
                  </a:tcPr>
                </a:tc>
                <a:tc>
                  <a:txBody>
                    <a:bodyPr>
                      <a:noAutofit/>
                    </a:bodyPr>
                    <a:lstStyle/>
                    <a:p>
                      <a:pPr indent="0" lvl="0" marL="0" marR="0" rtl="0" algn="l">
                        <a:lnSpc>
                          <a:spcPct val="107000"/>
                        </a:lnSpc>
                        <a:spcBef>
                          <a:spcPts val="0"/>
                        </a:spcBef>
                        <a:spcAft>
                          <a:spcPts val="0"/>
                        </a:spcAft>
                        <a:buClr>
                          <a:srgbClr val="000000"/>
                        </a:buClr>
                        <a:buSzPct val="25000"/>
                        <a:buFont typeface="Times New Roman"/>
                        <a:buNone/>
                      </a:pPr>
                      <a:r>
                        <a:rPr b="1" baseline="0" lang="en" sz="1100" u="none" cap="none" strike="noStrike">
                          <a:latin typeface="Times New Roman"/>
                          <a:ea typeface="Times New Roman"/>
                          <a:cs typeface="Times New Roman"/>
                          <a:sym typeface="Times New Roman"/>
                        </a:rPr>
                        <a:t>Input to Sink</a:t>
                      </a:r>
                    </a:p>
                  </a:txBody>
                  <a:tcPr marT="0" marB="0" marR="68575" marL="68575">
                    <a:lnL cap="flat" w="12700">
                      <a:solidFill>
                        <a:srgbClr val="000000"/>
                      </a:solidFill>
                      <a:prstDash val="solid"/>
                      <a:round/>
                      <a:headEnd len="med" w="med" type="none"/>
                      <a:tailEnd len="med" w="med" type="none"/>
                    </a:lnL>
                    <a:lnR cap="flat" w="12700">
                      <a:solidFill>
                        <a:srgbClr val="000000"/>
                      </a:solidFill>
                      <a:prstDash val="solid"/>
                      <a:round/>
                      <a:headEnd len="med" w="med" type="none"/>
                      <a:tailEnd len="med" w="med" type="none"/>
                    </a:lnR>
                    <a:lnT cap="flat" w="12700">
                      <a:solidFill>
                        <a:srgbClr val="000000"/>
                      </a:solidFill>
                      <a:prstDash val="solid"/>
                      <a:round/>
                      <a:headEnd len="med" w="med" type="none"/>
                      <a:tailEnd len="med" w="med" type="none"/>
                    </a:lnT>
                    <a:lnB cap="flat" w="12700">
                      <a:solidFill>
                        <a:srgbClr val="000000"/>
                      </a:solidFill>
                      <a:prstDash val="solid"/>
                      <a:round/>
                      <a:headEnd len="med" w="med" type="none"/>
                      <a:tailEnd len="med" w="med" type="none"/>
                    </a:lnB>
                  </a:tcPr>
                </a:tc>
                <a:tc>
                  <a:txBody>
                    <a:bodyPr>
                      <a:noAutofit/>
                    </a:bodyPr>
                    <a:lstStyle/>
                    <a:p>
                      <a:pPr indent="0" lvl="0" marL="0" marR="0" rtl="0" algn="l">
                        <a:lnSpc>
                          <a:spcPct val="107000"/>
                        </a:lnSpc>
                        <a:spcBef>
                          <a:spcPts val="0"/>
                        </a:spcBef>
                        <a:spcAft>
                          <a:spcPts val="0"/>
                        </a:spcAft>
                        <a:buClr>
                          <a:srgbClr val="000000"/>
                        </a:buClr>
                        <a:buSzPct val="25000"/>
                        <a:buFont typeface="Times New Roman"/>
                        <a:buNone/>
                      </a:pPr>
                      <a:r>
                        <a:rPr b="1" baseline="0" lang="en" sz="1100" u="none" cap="none" strike="noStrike">
                          <a:latin typeface="Times New Roman"/>
                          <a:ea typeface="Times New Roman"/>
                          <a:cs typeface="Times New Roman"/>
                          <a:sym typeface="Times New Roman"/>
                        </a:rPr>
                        <a:t>Return from Sink</a:t>
                      </a:r>
                    </a:p>
                  </a:txBody>
                  <a:tcPr marT="0" marB="0" marR="68575" marL="68575">
                    <a:lnL cap="flat" w="12700">
                      <a:solidFill>
                        <a:srgbClr val="000000"/>
                      </a:solidFill>
                      <a:prstDash val="solid"/>
                      <a:round/>
                      <a:headEnd len="med" w="med" type="none"/>
                      <a:tailEnd len="med" w="med" type="none"/>
                    </a:lnL>
                    <a:lnR cap="flat" w="12700">
                      <a:solidFill>
                        <a:srgbClr val="000000"/>
                      </a:solidFill>
                      <a:prstDash val="solid"/>
                      <a:round/>
                      <a:headEnd len="med" w="med" type="none"/>
                      <a:tailEnd len="med" w="med" type="none"/>
                    </a:lnR>
                    <a:lnT cap="flat" w="12700">
                      <a:solidFill>
                        <a:srgbClr val="000000"/>
                      </a:solidFill>
                      <a:prstDash val="solid"/>
                      <a:round/>
                      <a:headEnd len="med" w="med" type="none"/>
                      <a:tailEnd len="med" w="med" type="none"/>
                    </a:lnT>
                    <a:lnB cap="flat" w="12700">
                      <a:solidFill>
                        <a:srgbClr val="000000"/>
                      </a:solidFill>
                      <a:prstDash val="solid"/>
                      <a:round/>
                      <a:headEnd len="med" w="med" type="none"/>
                      <a:tailEnd len="med" w="med" type="none"/>
                    </a:lnB>
                  </a:tcPr>
                </a:tc>
              </a:tr>
              <a:tr h="139700">
                <a:tc>
                  <a:txBody>
                    <a:bodyPr>
                      <a:noAutofit/>
                    </a:bodyPr>
                    <a:lstStyle/>
                    <a:p>
                      <a:pPr indent="0" lvl="0" marL="0" marR="0" rtl="0" algn="l">
                        <a:lnSpc>
                          <a:spcPct val="107000"/>
                        </a:lnSpc>
                        <a:spcBef>
                          <a:spcPts val="0"/>
                        </a:spcBef>
                        <a:spcAft>
                          <a:spcPts val="0"/>
                        </a:spcAft>
                        <a:buClr>
                          <a:srgbClr val="000000"/>
                        </a:buClr>
                        <a:buSzPct val="25000"/>
                        <a:buFont typeface="Times New Roman"/>
                        <a:buNone/>
                      </a:pPr>
                      <a:r>
                        <a:rPr baseline="0" lang="en" sz="1100" u="none" cap="none" strike="noStrike">
                          <a:latin typeface="Times New Roman"/>
                          <a:ea typeface="Times New Roman"/>
                          <a:cs typeface="Times New Roman"/>
                          <a:sym typeface="Times New Roman"/>
                        </a:rPr>
                        <a:t>Process Display</a:t>
                      </a:r>
                    </a:p>
                  </a:txBody>
                  <a:tcPr marT="0" marB="0" marR="68575" marL="68575">
                    <a:lnL cap="flat" w="12700">
                      <a:solidFill>
                        <a:srgbClr val="000000"/>
                      </a:solidFill>
                      <a:prstDash val="solid"/>
                      <a:round/>
                      <a:headEnd len="med" w="med" type="none"/>
                      <a:tailEnd len="med" w="med" type="none"/>
                    </a:lnL>
                    <a:lnR cap="flat" w="12700">
                      <a:solidFill>
                        <a:srgbClr val="000000"/>
                      </a:solidFill>
                      <a:prstDash val="solid"/>
                      <a:round/>
                      <a:headEnd len="med" w="med" type="none"/>
                      <a:tailEnd len="med" w="med" type="none"/>
                    </a:lnR>
                    <a:lnT cap="flat" w="12700">
                      <a:solidFill>
                        <a:srgbClr val="000000"/>
                      </a:solidFill>
                      <a:prstDash val="solid"/>
                      <a:round/>
                      <a:headEnd len="med" w="med" type="none"/>
                      <a:tailEnd len="med" w="med" type="none"/>
                    </a:lnT>
                    <a:lnB cap="flat" w="12700">
                      <a:solidFill>
                        <a:srgbClr val="000000"/>
                      </a:solidFill>
                      <a:prstDash val="solid"/>
                      <a:round/>
                      <a:headEnd len="med" w="med" type="none"/>
                      <a:tailEnd len="med" w="med" type="none"/>
                    </a:lnB>
                  </a:tcPr>
                </a:tc>
                <a:tc>
                  <a:txBody>
                    <a:bodyPr>
                      <a:noAutofit/>
                    </a:bodyPr>
                    <a:lstStyle/>
                    <a:p>
                      <a:pPr indent="0" lvl="0" marL="0" marR="0" rtl="0" algn="l">
                        <a:lnSpc>
                          <a:spcPct val="107000"/>
                        </a:lnSpc>
                        <a:spcBef>
                          <a:spcPts val="0"/>
                        </a:spcBef>
                        <a:spcAft>
                          <a:spcPts val="0"/>
                        </a:spcAft>
                        <a:buClr>
                          <a:srgbClr val="000000"/>
                        </a:buClr>
                        <a:buSzPct val="25000"/>
                        <a:buFont typeface="Times New Roman"/>
                        <a:buNone/>
                      </a:pPr>
                      <a:r>
                        <a:rPr baseline="0" lang="en" sz="1100" u="none" cap="none" strike="noStrike">
                          <a:latin typeface="Times New Roman"/>
                          <a:ea typeface="Times New Roman"/>
                          <a:cs typeface="Times New Roman"/>
                          <a:sym typeface="Times New Roman"/>
                        </a:rPr>
                        <a:t>Generate Graphics</a:t>
                      </a:r>
                    </a:p>
                  </a:txBody>
                  <a:tcPr marT="0" marB="0" marR="68575" marL="68575">
                    <a:lnL cap="flat" w="12700">
                      <a:solidFill>
                        <a:srgbClr val="000000"/>
                      </a:solidFill>
                      <a:prstDash val="solid"/>
                      <a:round/>
                      <a:headEnd len="med" w="med" type="none"/>
                      <a:tailEnd len="med" w="med" type="none"/>
                    </a:lnL>
                    <a:lnR cap="flat" w="12700">
                      <a:solidFill>
                        <a:srgbClr val="000000"/>
                      </a:solidFill>
                      <a:prstDash val="solid"/>
                      <a:round/>
                      <a:headEnd len="med" w="med" type="none"/>
                      <a:tailEnd len="med" w="med" type="none"/>
                    </a:lnR>
                    <a:lnT cap="flat" w="12700">
                      <a:solidFill>
                        <a:srgbClr val="000000"/>
                      </a:solidFill>
                      <a:prstDash val="solid"/>
                      <a:round/>
                      <a:headEnd len="med" w="med" type="none"/>
                      <a:tailEnd len="med" w="med" type="none"/>
                    </a:lnT>
                    <a:lnB cap="flat" w="12700">
                      <a:solidFill>
                        <a:srgbClr val="000000"/>
                      </a:solidFill>
                      <a:prstDash val="solid"/>
                      <a:round/>
                      <a:headEnd len="med" w="med" type="none"/>
                      <a:tailEnd len="med" w="med" type="none"/>
                    </a:lnB>
                  </a:tcPr>
                </a:tc>
                <a:tc>
                  <a:txBody>
                    <a:bodyPr>
                      <a:noAutofit/>
                    </a:bodyPr>
                    <a:lstStyle/>
                    <a:p>
                      <a:pPr indent="0" lvl="0" marL="0" marR="0" rtl="0" algn="l">
                        <a:lnSpc>
                          <a:spcPct val="107000"/>
                        </a:lnSpc>
                        <a:spcBef>
                          <a:spcPts val="0"/>
                        </a:spcBef>
                        <a:spcAft>
                          <a:spcPts val="0"/>
                        </a:spcAft>
                        <a:buClr>
                          <a:srgbClr val="000000"/>
                        </a:buClr>
                        <a:buSzPct val="25000"/>
                        <a:buFont typeface="Times New Roman"/>
                        <a:buNone/>
                      </a:pPr>
                      <a:r>
                        <a:rPr baseline="0" lang="en" sz="1100" u="none" cap="none" strike="noStrike">
                          <a:latin typeface="Times New Roman"/>
                          <a:ea typeface="Times New Roman"/>
                          <a:cs typeface="Times New Roman"/>
                          <a:sym typeface="Times New Roman"/>
                        </a:rPr>
                        <a:t>Graphic id</a:t>
                      </a:r>
                    </a:p>
                  </a:txBody>
                  <a:tcPr marT="0" marB="0" marR="68575" marL="68575">
                    <a:lnL cap="flat" w="12700">
                      <a:solidFill>
                        <a:srgbClr val="000000"/>
                      </a:solidFill>
                      <a:prstDash val="solid"/>
                      <a:round/>
                      <a:headEnd len="med" w="med" type="none"/>
                      <a:tailEnd len="med" w="med" type="none"/>
                    </a:lnL>
                    <a:lnR cap="flat" w="12700">
                      <a:solidFill>
                        <a:srgbClr val="000000"/>
                      </a:solidFill>
                      <a:prstDash val="solid"/>
                      <a:round/>
                      <a:headEnd len="med" w="med" type="none"/>
                      <a:tailEnd len="med" w="med" type="none"/>
                    </a:lnR>
                    <a:lnT cap="flat" w="12700">
                      <a:solidFill>
                        <a:srgbClr val="000000"/>
                      </a:solidFill>
                      <a:prstDash val="solid"/>
                      <a:round/>
                      <a:headEnd len="med" w="med" type="none"/>
                      <a:tailEnd len="med" w="med" type="none"/>
                    </a:lnT>
                    <a:lnB cap="flat" w="12700">
                      <a:solidFill>
                        <a:srgbClr val="000000"/>
                      </a:solidFill>
                      <a:prstDash val="solid"/>
                      <a:round/>
                      <a:headEnd len="med" w="med" type="none"/>
                      <a:tailEnd len="med" w="med" type="none"/>
                    </a:lnB>
                  </a:tcPr>
                </a:tc>
                <a:tc>
                  <a:txBody>
                    <a:bodyPr>
                      <a:noAutofit/>
                    </a:bodyPr>
                    <a:lstStyle/>
                    <a:p>
                      <a:pPr indent="0" lvl="0" marL="0" marR="0" rtl="0" algn="l">
                        <a:lnSpc>
                          <a:spcPct val="107000"/>
                        </a:lnSpc>
                        <a:spcBef>
                          <a:spcPts val="0"/>
                        </a:spcBef>
                        <a:spcAft>
                          <a:spcPts val="0"/>
                        </a:spcAft>
                        <a:buClr>
                          <a:srgbClr val="000000"/>
                        </a:buClr>
                        <a:buSzPct val="25000"/>
                        <a:buFont typeface="Times New Roman"/>
                        <a:buNone/>
                      </a:pPr>
                      <a:r>
                        <a:rPr baseline="0" lang="en" sz="1100" u="none" cap="none" strike="noStrike">
                          <a:latin typeface="Times New Roman"/>
                          <a:ea typeface="Times New Roman"/>
                          <a:cs typeface="Times New Roman"/>
                          <a:sym typeface="Times New Roman"/>
                        </a:rPr>
                        <a:t>None</a:t>
                      </a:r>
                    </a:p>
                  </a:txBody>
                  <a:tcPr marT="0" marB="0" marR="68575" marL="68575">
                    <a:lnL cap="flat" w="12700">
                      <a:solidFill>
                        <a:srgbClr val="000000"/>
                      </a:solidFill>
                      <a:prstDash val="solid"/>
                      <a:round/>
                      <a:headEnd len="med" w="med" type="none"/>
                      <a:tailEnd len="med" w="med" type="none"/>
                    </a:lnL>
                    <a:lnR cap="flat" w="12700">
                      <a:solidFill>
                        <a:srgbClr val="000000"/>
                      </a:solidFill>
                      <a:prstDash val="solid"/>
                      <a:round/>
                      <a:headEnd len="med" w="med" type="none"/>
                      <a:tailEnd len="med" w="med" type="none"/>
                    </a:lnR>
                    <a:lnT cap="flat" w="12700">
                      <a:solidFill>
                        <a:srgbClr val="000000"/>
                      </a:solidFill>
                      <a:prstDash val="solid"/>
                      <a:round/>
                      <a:headEnd len="med" w="med" type="none"/>
                      <a:tailEnd len="med" w="med" type="none"/>
                    </a:lnT>
                    <a:lnB cap="flat" w="12700">
                      <a:solidFill>
                        <a:srgbClr val="000000"/>
                      </a:solidFill>
                      <a:prstDash val="solid"/>
                      <a:round/>
                      <a:headEnd len="med" w="med" type="none"/>
                      <a:tailEnd len="med" w="med" type="none"/>
                    </a:lnB>
                  </a:tcPr>
                </a:tc>
              </a:tr>
              <a:tr h="139700">
                <a:tc>
                  <a:txBody>
                    <a:bodyPr>
                      <a:noAutofit/>
                    </a:bodyPr>
                    <a:lstStyle/>
                    <a:p>
                      <a:pPr indent="0" lvl="0" marL="0" marR="0" rtl="0" algn="l">
                        <a:lnSpc>
                          <a:spcPct val="107000"/>
                        </a:lnSpc>
                        <a:spcBef>
                          <a:spcPts val="0"/>
                        </a:spcBef>
                        <a:spcAft>
                          <a:spcPts val="0"/>
                        </a:spcAft>
                        <a:buClr>
                          <a:srgbClr val="000000"/>
                        </a:buClr>
                        <a:buSzPct val="25000"/>
                        <a:buFont typeface="Times New Roman"/>
                        <a:buNone/>
                      </a:pPr>
                      <a:r>
                        <a:rPr baseline="0" lang="en" sz="1100" u="none" cap="none" strike="noStrike">
                          <a:latin typeface="Times New Roman"/>
                          <a:ea typeface="Times New Roman"/>
                          <a:cs typeface="Times New Roman"/>
                          <a:sym typeface="Times New Roman"/>
                        </a:rPr>
                        <a:t>Generate Graphics</a:t>
                      </a:r>
                    </a:p>
                  </a:txBody>
                  <a:tcPr marT="0" marB="0" marR="68575" marL="68575">
                    <a:lnL cap="flat" w="12700">
                      <a:solidFill>
                        <a:srgbClr val="000000"/>
                      </a:solidFill>
                      <a:prstDash val="solid"/>
                      <a:round/>
                      <a:headEnd len="med" w="med" type="none"/>
                      <a:tailEnd len="med" w="med" type="none"/>
                    </a:lnL>
                    <a:lnR cap="flat" w="12700">
                      <a:solidFill>
                        <a:srgbClr val="000000"/>
                      </a:solidFill>
                      <a:prstDash val="solid"/>
                      <a:round/>
                      <a:headEnd len="med" w="med" type="none"/>
                      <a:tailEnd len="med" w="med" type="none"/>
                    </a:lnR>
                    <a:lnT cap="flat" w="12700">
                      <a:solidFill>
                        <a:srgbClr val="000000"/>
                      </a:solidFill>
                      <a:prstDash val="solid"/>
                      <a:round/>
                      <a:headEnd len="med" w="med" type="none"/>
                      <a:tailEnd len="med" w="med" type="none"/>
                    </a:lnT>
                    <a:lnB cap="flat" w="12700">
                      <a:solidFill>
                        <a:srgbClr val="000000"/>
                      </a:solidFill>
                      <a:prstDash val="solid"/>
                      <a:round/>
                      <a:headEnd len="med" w="med" type="none"/>
                      <a:tailEnd len="med" w="med" type="none"/>
                    </a:lnB>
                  </a:tcPr>
                </a:tc>
                <a:tc>
                  <a:txBody>
                    <a:bodyPr>
                      <a:noAutofit/>
                    </a:bodyPr>
                    <a:lstStyle/>
                    <a:p>
                      <a:pPr indent="0" lvl="0" marL="0" marR="0" rtl="0" algn="l">
                        <a:lnSpc>
                          <a:spcPct val="107000"/>
                        </a:lnSpc>
                        <a:spcBef>
                          <a:spcPts val="0"/>
                        </a:spcBef>
                        <a:spcAft>
                          <a:spcPts val="0"/>
                        </a:spcAft>
                        <a:buClr>
                          <a:srgbClr val="000000"/>
                        </a:buClr>
                        <a:buSzPct val="25000"/>
                        <a:buFont typeface="Times New Roman"/>
                        <a:buNone/>
                      </a:pPr>
                      <a:r>
                        <a:rPr baseline="0" lang="en" sz="1100" u="none" cap="none" strike="noStrike">
                          <a:latin typeface="Times New Roman"/>
                          <a:ea typeface="Times New Roman"/>
                          <a:cs typeface="Times New Roman"/>
                          <a:sym typeface="Times New Roman"/>
                        </a:rPr>
                        <a:t>Process display</a:t>
                      </a:r>
                    </a:p>
                  </a:txBody>
                  <a:tcPr marT="0" marB="0" marR="68575" marL="68575">
                    <a:lnL cap="flat" w="12700">
                      <a:solidFill>
                        <a:srgbClr val="000000"/>
                      </a:solidFill>
                      <a:prstDash val="solid"/>
                      <a:round/>
                      <a:headEnd len="med" w="med" type="none"/>
                      <a:tailEnd len="med" w="med" type="none"/>
                    </a:lnL>
                    <a:lnR cap="flat" w="12700">
                      <a:solidFill>
                        <a:srgbClr val="000000"/>
                      </a:solidFill>
                      <a:prstDash val="solid"/>
                      <a:round/>
                      <a:headEnd len="med" w="med" type="none"/>
                      <a:tailEnd len="med" w="med" type="none"/>
                    </a:lnR>
                    <a:lnT cap="flat" w="12700">
                      <a:solidFill>
                        <a:srgbClr val="000000"/>
                      </a:solidFill>
                      <a:prstDash val="solid"/>
                      <a:round/>
                      <a:headEnd len="med" w="med" type="none"/>
                      <a:tailEnd len="med" w="med" type="none"/>
                    </a:lnT>
                    <a:lnB cap="flat" w="12700">
                      <a:solidFill>
                        <a:srgbClr val="000000"/>
                      </a:solidFill>
                      <a:prstDash val="solid"/>
                      <a:round/>
                      <a:headEnd len="med" w="med" type="none"/>
                      <a:tailEnd len="med" w="med" type="none"/>
                    </a:lnB>
                  </a:tcPr>
                </a:tc>
                <a:tc>
                  <a:txBody>
                    <a:bodyPr>
                      <a:noAutofit/>
                    </a:bodyPr>
                    <a:lstStyle/>
                    <a:p>
                      <a:pPr indent="0" lvl="0" marL="0" marR="0" rtl="0" algn="l">
                        <a:lnSpc>
                          <a:spcPct val="107000"/>
                        </a:lnSpc>
                        <a:spcBef>
                          <a:spcPts val="0"/>
                        </a:spcBef>
                        <a:spcAft>
                          <a:spcPts val="0"/>
                        </a:spcAft>
                        <a:buClr>
                          <a:srgbClr val="000000"/>
                        </a:buClr>
                        <a:buSzPct val="25000"/>
                        <a:buFont typeface="Times New Roman"/>
                        <a:buNone/>
                      </a:pPr>
                      <a:r>
                        <a:rPr baseline="0" lang="en" sz="1100" u="none" cap="none" strike="noStrike">
                          <a:latin typeface="Times New Roman"/>
                          <a:ea typeface="Times New Roman"/>
                          <a:cs typeface="Times New Roman"/>
                          <a:sym typeface="Times New Roman"/>
                        </a:rPr>
                        <a:t>Graphic, i</a:t>
                      </a:r>
                      <a:r>
                        <a:rPr lang="en" sz="1100">
                          <a:latin typeface="Times New Roman"/>
                          <a:ea typeface="Times New Roman"/>
                          <a:cs typeface="Times New Roman"/>
                          <a:sym typeface="Times New Roman"/>
                        </a:rPr>
                        <a:t>mage</a:t>
                      </a:r>
                    </a:p>
                  </a:txBody>
                  <a:tcPr marT="0" marB="0" marR="68575" marL="68575">
                    <a:lnL cap="flat" w="12700">
                      <a:solidFill>
                        <a:srgbClr val="000000"/>
                      </a:solidFill>
                      <a:prstDash val="solid"/>
                      <a:round/>
                      <a:headEnd len="med" w="med" type="none"/>
                      <a:tailEnd len="med" w="med" type="none"/>
                    </a:lnL>
                    <a:lnR cap="flat" w="12700">
                      <a:solidFill>
                        <a:srgbClr val="000000"/>
                      </a:solidFill>
                      <a:prstDash val="solid"/>
                      <a:round/>
                      <a:headEnd len="med" w="med" type="none"/>
                      <a:tailEnd len="med" w="med" type="none"/>
                    </a:lnR>
                    <a:lnT cap="flat" w="12700">
                      <a:solidFill>
                        <a:srgbClr val="000000"/>
                      </a:solidFill>
                      <a:prstDash val="solid"/>
                      <a:round/>
                      <a:headEnd len="med" w="med" type="none"/>
                      <a:tailEnd len="med" w="med" type="none"/>
                    </a:lnT>
                    <a:lnB cap="flat" w="12700">
                      <a:solidFill>
                        <a:srgbClr val="000000"/>
                      </a:solidFill>
                      <a:prstDash val="solid"/>
                      <a:round/>
                      <a:headEnd len="med" w="med" type="none"/>
                      <a:tailEnd len="med" w="med" type="none"/>
                    </a:lnB>
                  </a:tcPr>
                </a:tc>
                <a:tc>
                  <a:txBody>
                    <a:bodyPr>
                      <a:noAutofit/>
                    </a:bodyPr>
                    <a:lstStyle/>
                    <a:p>
                      <a:pPr indent="0" lvl="0" marL="0" marR="0" rtl="0" algn="l">
                        <a:lnSpc>
                          <a:spcPct val="107000"/>
                        </a:lnSpc>
                        <a:spcBef>
                          <a:spcPts val="0"/>
                        </a:spcBef>
                        <a:spcAft>
                          <a:spcPts val="0"/>
                        </a:spcAft>
                        <a:buClr>
                          <a:srgbClr val="000000"/>
                        </a:buClr>
                        <a:buSzPct val="25000"/>
                        <a:buFont typeface="Times New Roman"/>
                        <a:buNone/>
                      </a:pPr>
                      <a:r>
                        <a:rPr baseline="0" lang="en" sz="1100" u="none" cap="none" strike="noStrike">
                          <a:latin typeface="Times New Roman"/>
                          <a:ea typeface="Times New Roman"/>
                          <a:cs typeface="Times New Roman"/>
                          <a:sym typeface="Times New Roman"/>
                        </a:rPr>
                        <a:t>none</a:t>
                      </a:r>
                    </a:p>
                  </a:txBody>
                  <a:tcPr marT="0" marB="0" marR="68575" marL="68575">
                    <a:lnL cap="flat" w="12700">
                      <a:solidFill>
                        <a:srgbClr val="000000"/>
                      </a:solidFill>
                      <a:prstDash val="solid"/>
                      <a:round/>
                      <a:headEnd len="med" w="med" type="none"/>
                      <a:tailEnd len="med" w="med" type="none"/>
                    </a:lnL>
                    <a:lnR cap="flat" w="12700">
                      <a:solidFill>
                        <a:srgbClr val="000000"/>
                      </a:solidFill>
                      <a:prstDash val="solid"/>
                      <a:round/>
                      <a:headEnd len="med" w="med" type="none"/>
                      <a:tailEnd len="med" w="med" type="none"/>
                    </a:lnR>
                    <a:lnT cap="flat" w="12700">
                      <a:solidFill>
                        <a:srgbClr val="000000"/>
                      </a:solidFill>
                      <a:prstDash val="solid"/>
                      <a:round/>
                      <a:headEnd len="med" w="med" type="none"/>
                      <a:tailEnd len="med" w="med" type="none"/>
                    </a:lnT>
                    <a:lnB cap="flat" w="12700">
                      <a:solidFill>
                        <a:srgbClr val="000000"/>
                      </a:solidFill>
                      <a:prstDash val="solid"/>
                      <a:round/>
                      <a:headEnd len="med" w="med" type="none"/>
                      <a:tailEnd len="med" w="med" type="none"/>
                    </a:lnB>
                  </a:tcPr>
                </a:tc>
              </a:tr>
            </a:tbl>
          </a:graphicData>
        </a:graphic>
      </p:graphicFrame>
      <p:sp>
        <p:nvSpPr>
          <p:cNvPr id="505" name="Shape 505"/>
          <p:cNvSpPr txBox="1"/>
          <p:nvPr/>
        </p:nvSpPr>
        <p:spPr>
          <a:xfrm>
            <a:off x="457200" y="1200150"/>
            <a:ext cx="4419599" cy="3124199"/>
          </a:xfrm>
          <a:prstGeom prst="rect">
            <a:avLst/>
          </a:prstGeom>
          <a:noFill/>
          <a:ln>
            <a:noFill/>
          </a:ln>
        </p:spPr>
        <p:txBody>
          <a:bodyPr anchorCtr="0" anchor="t" bIns="91425" lIns="91425" rIns="91425" tIns="91425">
            <a:noAutofit/>
          </a:bodyPr>
          <a:lstStyle/>
          <a:p>
            <a:pPr indent="0" lvl="0" marL="76200" marR="0" rtl="0" algn="l">
              <a:lnSpc>
                <a:spcPct val="100000"/>
              </a:lnSpc>
              <a:spcBef>
                <a:spcPts val="0"/>
              </a:spcBef>
              <a:spcAft>
                <a:spcPts val="0"/>
              </a:spcAft>
              <a:buClr>
                <a:srgbClr val="000000"/>
              </a:buClr>
              <a:buSzPct val="25000"/>
              <a:buFont typeface="Arial"/>
              <a:buNone/>
            </a:pPr>
            <a:r>
              <a:rPr b="0" baseline="0" i="0" lang="en" sz="2400" u="none" cap="none" strike="noStrike">
                <a:solidFill>
                  <a:srgbClr val="000000"/>
                </a:solidFill>
                <a:latin typeface="Arial"/>
                <a:ea typeface="Arial"/>
                <a:cs typeface="Arial"/>
                <a:sym typeface="Arial"/>
              </a:rPr>
              <a:t>Data Processing Layer</a:t>
            </a:r>
          </a:p>
          <a:p>
            <a:pPr indent="-330200" lvl="1" marL="457200" marR="0" rtl="0" algn="l">
              <a:lnSpc>
                <a:spcPct val="100000"/>
              </a:lnSpc>
              <a:spcBef>
                <a:spcPts val="0"/>
              </a:spcBef>
              <a:spcAft>
                <a:spcPts val="0"/>
              </a:spcAft>
              <a:buClr>
                <a:srgbClr val="000000"/>
              </a:buClr>
              <a:buSzPct val="100000"/>
              <a:buFont typeface="Courier New"/>
              <a:buChar char="o"/>
            </a:pPr>
            <a:r>
              <a:rPr b="0" baseline="0" i="0" lang="en" sz="1800" u="none" cap="none" strike="noStrike">
                <a:solidFill>
                  <a:srgbClr val="000000"/>
                </a:solidFill>
                <a:latin typeface="Arial"/>
                <a:ea typeface="Arial"/>
                <a:cs typeface="Arial"/>
                <a:sym typeface="Arial"/>
              </a:rPr>
              <a:t>Generate Graphics</a:t>
            </a:r>
          </a:p>
          <a:p>
            <a:pPr indent="-215900" lvl="1" marL="457200" marR="0" rtl="0" algn="l">
              <a:lnSpc>
                <a:spcPct val="100000"/>
              </a:lnSpc>
              <a:spcBef>
                <a:spcPts val="0"/>
              </a:spcBef>
              <a:spcAft>
                <a:spcPts val="0"/>
              </a:spcAft>
              <a:buClr>
                <a:srgbClr val="000000"/>
              </a:buClr>
              <a:buFont typeface="Courier New"/>
              <a:buNone/>
            </a:pPr>
            <a:r>
              <a:t/>
            </a:r>
            <a:endParaRPr b="0" baseline="0" i="0" sz="1800" u="none" cap="none" strike="noStrike">
              <a:solidFill>
                <a:srgbClr val="000000"/>
              </a:solidFill>
              <a:latin typeface="Arial"/>
              <a:ea typeface="Arial"/>
              <a:cs typeface="Arial"/>
              <a:sym typeface="Arial"/>
            </a:endParaRPr>
          </a:p>
          <a:p>
            <a:pPr indent="-334962" lvl="2" marL="627062" marR="0" rtl="0" algn="l">
              <a:lnSpc>
                <a:spcPct val="100000"/>
              </a:lnSpc>
              <a:spcBef>
                <a:spcPts val="0"/>
              </a:spcBef>
              <a:spcAft>
                <a:spcPts val="0"/>
              </a:spcAft>
              <a:buClr>
                <a:srgbClr val="000000"/>
              </a:buClr>
              <a:buSzPct val="100000"/>
              <a:buFont typeface="Courier New"/>
              <a:buChar char="o"/>
            </a:pPr>
            <a:r>
              <a:rPr b="0" baseline="0" i="0" lang="en" sz="1600" u="none" cap="none" strike="noStrike">
                <a:solidFill>
                  <a:srgbClr val="000000"/>
                </a:solidFill>
                <a:latin typeface="Arial"/>
                <a:ea typeface="Arial"/>
                <a:cs typeface="Arial"/>
                <a:sym typeface="Arial"/>
              </a:rPr>
              <a:t>Generates graphics for application (playing cards) </a:t>
            </a:r>
          </a:p>
          <a:p>
            <a:pPr indent="-233362" lvl="2" marL="627062" marR="0" rtl="0" algn="l">
              <a:lnSpc>
                <a:spcPct val="100000"/>
              </a:lnSpc>
              <a:spcBef>
                <a:spcPts val="0"/>
              </a:spcBef>
              <a:spcAft>
                <a:spcPts val="0"/>
              </a:spcAft>
              <a:buClr>
                <a:srgbClr val="000000"/>
              </a:buClr>
              <a:buFont typeface="Courier New"/>
              <a:buNone/>
            </a:pPr>
            <a:r>
              <a:t/>
            </a:r>
            <a:endParaRPr b="0" baseline="0" i="0" sz="1600" u="none" cap="none" strike="noStrike">
              <a:solidFill>
                <a:srgbClr val="000000"/>
              </a:solidFill>
              <a:latin typeface="Arial"/>
              <a:ea typeface="Arial"/>
              <a:cs typeface="Arial"/>
              <a:sym typeface="Arial"/>
            </a:endParaRPr>
          </a:p>
          <a:p>
            <a:pPr indent="-334962" lvl="2" marL="627062" marR="0" rtl="0" algn="l">
              <a:lnSpc>
                <a:spcPct val="100000"/>
              </a:lnSpc>
              <a:spcBef>
                <a:spcPts val="0"/>
              </a:spcBef>
              <a:spcAft>
                <a:spcPts val="0"/>
              </a:spcAft>
              <a:buClr>
                <a:srgbClr val="000000"/>
              </a:buClr>
              <a:buSzPct val="100000"/>
              <a:buFont typeface="Courier New"/>
              <a:buChar char="o"/>
            </a:pPr>
            <a:r>
              <a:rPr b="0" baseline="0" i="0" lang="en" sz="1600" u="none" cap="none" strike="noStrike">
                <a:solidFill>
                  <a:srgbClr val="000000"/>
                </a:solidFill>
                <a:latin typeface="Arial"/>
                <a:ea typeface="Arial"/>
                <a:cs typeface="Arial"/>
                <a:sym typeface="Arial"/>
              </a:rPr>
              <a:t>Passes requested graphic to Process Display </a:t>
            </a:r>
          </a:p>
          <a:p>
            <a:pPr indent="-233362" lvl="2" marL="627062" marR="0" rtl="0" algn="l">
              <a:lnSpc>
                <a:spcPct val="100000"/>
              </a:lnSpc>
              <a:spcBef>
                <a:spcPts val="0"/>
              </a:spcBef>
              <a:spcAft>
                <a:spcPts val="0"/>
              </a:spcAft>
              <a:buClr>
                <a:srgbClr val="000000"/>
              </a:buClr>
              <a:buFont typeface="Courier New"/>
              <a:buNone/>
            </a:pPr>
            <a:r>
              <a:t/>
            </a:r>
            <a:endParaRPr b="0" baseline="0" i="0" sz="1600" u="none" cap="none" strike="noStrike">
              <a:solidFill>
                <a:srgbClr val="000000"/>
              </a:solidFill>
              <a:latin typeface="Arial"/>
              <a:ea typeface="Arial"/>
              <a:cs typeface="Arial"/>
              <a:sym typeface="Arial"/>
            </a:endParaRPr>
          </a:p>
          <a:p>
            <a:pPr indent="-250825" lvl="2" marL="809625" marR="0" rtl="0" algn="l">
              <a:lnSpc>
                <a:spcPct val="100000"/>
              </a:lnSpc>
              <a:spcBef>
                <a:spcPts val="0"/>
              </a:spcBef>
              <a:spcAft>
                <a:spcPts val="0"/>
              </a:spcAft>
              <a:buClr>
                <a:srgbClr val="000000"/>
              </a:buClr>
              <a:buFont typeface="Arial"/>
              <a:buNone/>
            </a:pPr>
            <a:r>
              <a:t/>
            </a:r>
            <a:endParaRPr b="0" baseline="0" i="0" sz="1600" u="none" cap="none" strike="noStrike">
              <a:solidFill>
                <a:srgbClr val="000000"/>
              </a:solidFill>
              <a:latin typeface="Arial"/>
              <a:ea typeface="Arial"/>
              <a:cs typeface="Arial"/>
              <a:sym typeface="Arial"/>
            </a:endParaRPr>
          </a:p>
        </p:txBody>
      </p:sp>
    </p:spTree>
  </p:cSld>
  <p:clrMapOvr>
    <a:masterClrMapping/>
  </p:clrMapOvr>
  <p:transition spd="slow">
    <p:cut/>
  </p:transition>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09" name="Shape 509"/>
        <p:cNvGrpSpPr/>
        <p:nvPr/>
      </p:nvGrpSpPr>
      <p:grpSpPr>
        <a:xfrm>
          <a:off x="0" y="0"/>
          <a:ext cx="0" cy="0"/>
          <a:chOff x="0" y="0"/>
          <a:chExt cx="0" cy="0"/>
        </a:xfrm>
      </p:grpSpPr>
      <p:sp>
        <p:nvSpPr>
          <p:cNvPr id="510" name="Shape 510"/>
          <p:cNvSpPr txBox="1"/>
          <p:nvPr>
            <p:ph type="title"/>
          </p:nvPr>
        </p:nvSpPr>
        <p:spPr>
          <a:xfrm>
            <a:off x="457200" y="205978"/>
            <a:ext cx="8229600" cy="857400"/>
          </a:xfrm>
          <a:prstGeom prst="rect">
            <a:avLst/>
          </a:prstGeom>
          <a:noFill/>
          <a:ln>
            <a:noFill/>
          </a:ln>
        </p:spPr>
        <p:txBody>
          <a:bodyPr anchorCtr="0" anchor="b" bIns="91425" lIns="91425" rIns="91425" tIns="91425">
            <a:noAutofit/>
          </a:bodyPr>
          <a:lstStyle/>
          <a:p>
            <a:pPr indent="0" lvl="0" marL="0" marR="0" rtl="0" algn="l">
              <a:lnSpc>
                <a:spcPct val="100000"/>
              </a:lnSpc>
              <a:spcBef>
                <a:spcPts val="0"/>
              </a:spcBef>
              <a:spcAft>
                <a:spcPts val="0"/>
              </a:spcAft>
              <a:buClr>
                <a:schemeClr val="accent1"/>
              </a:buClr>
              <a:buSzPct val="25000"/>
              <a:buFont typeface="Arial"/>
              <a:buNone/>
            </a:pPr>
            <a:r>
              <a:rPr b="1" baseline="0" i="0" lang="en" sz="3600" u="none" cap="none" strike="noStrike">
                <a:solidFill>
                  <a:srgbClr val="DA0002"/>
                </a:solidFill>
                <a:latin typeface="Arial"/>
                <a:ea typeface="Arial"/>
                <a:cs typeface="Arial"/>
                <a:sym typeface="Arial"/>
              </a:rPr>
              <a:t>Tablet/Lynx Super Layer Modules</a:t>
            </a:r>
          </a:p>
        </p:txBody>
      </p:sp>
      <p:sp>
        <p:nvSpPr>
          <p:cNvPr id="511" name="Shape 511"/>
          <p:cNvSpPr txBox="1"/>
          <p:nvPr>
            <p:ph idx="12" type="sldNum"/>
          </p:nvPr>
        </p:nvSpPr>
        <p:spPr>
          <a:xfrm>
            <a:off x="8556782" y="4749850"/>
            <a:ext cx="548699" cy="393600"/>
          </a:xfrm>
          <a:prstGeom prst="rect">
            <a:avLst/>
          </a:prstGeom>
          <a:noFill/>
          <a:ln>
            <a:noFill/>
          </a:ln>
        </p:spPr>
        <p:txBody>
          <a:bodyPr anchorCtr="0" anchor="ctr" bIns="91425" lIns="91425" rIns="91425" tIns="91425">
            <a:noAutofit/>
          </a:bodyPr>
          <a:lstStyle/>
          <a:p>
            <a:pPr indent="0" lvl="0" marL="0" marR="0" rtl="0" algn="r">
              <a:lnSpc>
                <a:spcPct val="100000"/>
              </a:lnSpc>
              <a:spcBef>
                <a:spcPts val="0"/>
              </a:spcBef>
              <a:spcAft>
                <a:spcPts val="0"/>
              </a:spcAft>
              <a:buClr>
                <a:schemeClr val="dk1"/>
              </a:buClr>
              <a:buSzPct val="25000"/>
              <a:buFont typeface="Arial"/>
              <a:buNone/>
            </a:pPr>
            <a:fld id="{00000000-1234-1234-1234-123412341234}" type="slidenum">
              <a:rPr b="0" baseline="0" i="0" lang="en" sz="1300" u="none" cap="none" strike="noStrike">
                <a:solidFill>
                  <a:schemeClr val="dk1"/>
                </a:solidFill>
                <a:latin typeface="Arial"/>
                <a:ea typeface="Arial"/>
                <a:cs typeface="Arial"/>
                <a:sym typeface="Arial"/>
              </a:rPr>
              <a:t>‹#›</a:t>
            </a:fld>
          </a:p>
        </p:txBody>
      </p:sp>
      <p:pic>
        <p:nvPicPr>
          <p:cNvPr id="512" name="Shape 512"/>
          <p:cNvPicPr preferRelativeResize="0"/>
          <p:nvPr/>
        </p:nvPicPr>
        <p:blipFill rotWithShape="1">
          <a:blip r:embed="rId3">
            <a:alphaModFix/>
          </a:blip>
          <a:srcRect b="0" l="0" r="0" t="0"/>
          <a:stretch/>
        </p:blipFill>
        <p:spPr>
          <a:xfrm>
            <a:off x="5388583" y="1256953"/>
            <a:ext cx="3728700" cy="3072000"/>
          </a:xfrm>
          <a:prstGeom prst="rect">
            <a:avLst/>
          </a:prstGeom>
          <a:noFill/>
          <a:ln>
            <a:noFill/>
          </a:ln>
        </p:spPr>
      </p:pic>
      <p:graphicFrame>
        <p:nvGraphicFramePr>
          <p:cNvPr id="513" name="Shape 513"/>
          <p:cNvGraphicFramePr/>
          <p:nvPr/>
        </p:nvGraphicFramePr>
        <p:xfrm>
          <a:off x="210476" y="3876675"/>
          <a:ext cx="3000000" cy="3000000"/>
        </p:xfrm>
        <a:graphic>
          <a:graphicData uri="http://schemas.openxmlformats.org/drawingml/2006/table">
            <a:tbl>
              <a:tblPr>
                <a:noFill/>
                <a:tableStyleId>{A49A8685-ADA3-4B69-8A37-628CF7234C43}</a:tableStyleId>
              </a:tblPr>
              <a:tblGrid>
                <a:gridCol w="978525"/>
                <a:gridCol w="1484000"/>
                <a:gridCol w="1484625"/>
                <a:gridCol w="1230950"/>
              </a:tblGrid>
              <a:tr h="139700">
                <a:tc>
                  <a:txBody>
                    <a:bodyPr>
                      <a:noAutofit/>
                    </a:bodyPr>
                    <a:lstStyle/>
                    <a:p>
                      <a:pPr indent="0" lvl="0" marL="0" marR="0" rtl="0" algn="l">
                        <a:lnSpc>
                          <a:spcPct val="107000"/>
                        </a:lnSpc>
                        <a:spcBef>
                          <a:spcPts val="0"/>
                        </a:spcBef>
                        <a:spcAft>
                          <a:spcPts val="0"/>
                        </a:spcAft>
                        <a:buClr>
                          <a:srgbClr val="000000"/>
                        </a:buClr>
                        <a:buSzPct val="25000"/>
                        <a:buFont typeface="Times New Roman"/>
                        <a:buNone/>
                      </a:pPr>
                      <a:r>
                        <a:rPr b="1" baseline="0" lang="en" sz="1100" u="none" cap="none" strike="noStrike">
                          <a:latin typeface="Times New Roman"/>
                          <a:ea typeface="Times New Roman"/>
                          <a:cs typeface="Times New Roman"/>
                          <a:sym typeface="Times New Roman"/>
                        </a:rPr>
                        <a:t>Source</a:t>
                      </a:r>
                    </a:p>
                  </a:txBody>
                  <a:tcPr marT="0" marB="0" marR="68575" marL="68575">
                    <a:lnL cap="flat" w="12700">
                      <a:solidFill>
                        <a:srgbClr val="000000"/>
                      </a:solidFill>
                      <a:prstDash val="solid"/>
                      <a:round/>
                      <a:headEnd len="med" w="med" type="none"/>
                      <a:tailEnd len="med" w="med" type="none"/>
                    </a:lnL>
                    <a:lnR cap="flat" w="12700">
                      <a:solidFill>
                        <a:srgbClr val="000000"/>
                      </a:solidFill>
                      <a:prstDash val="solid"/>
                      <a:round/>
                      <a:headEnd len="med" w="med" type="none"/>
                      <a:tailEnd len="med" w="med" type="none"/>
                    </a:lnR>
                    <a:lnT cap="flat" w="12700">
                      <a:solidFill>
                        <a:srgbClr val="000000"/>
                      </a:solidFill>
                      <a:prstDash val="solid"/>
                      <a:round/>
                      <a:headEnd len="med" w="med" type="none"/>
                      <a:tailEnd len="med" w="med" type="none"/>
                    </a:lnT>
                    <a:lnB cap="flat" w="12700">
                      <a:solidFill>
                        <a:srgbClr val="000000"/>
                      </a:solidFill>
                      <a:prstDash val="solid"/>
                      <a:round/>
                      <a:headEnd len="med" w="med" type="none"/>
                      <a:tailEnd len="med" w="med" type="none"/>
                    </a:lnB>
                  </a:tcPr>
                </a:tc>
                <a:tc>
                  <a:txBody>
                    <a:bodyPr>
                      <a:noAutofit/>
                    </a:bodyPr>
                    <a:lstStyle/>
                    <a:p>
                      <a:pPr indent="0" lvl="0" marL="0" marR="0" rtl="0" algn="l">
                        <a:lnSpc>
                          <a:spcPct val="107000"/>
                        </a:lnSpc>
                        <a:spcBef>
                          <a:spcPts val="0"/>
                        </a:spcBef>
                        <a:spcAft>
                          <a:spcPts val="0"/>
                        </a:spcAft>
                        <a:buClr>
                          <a:srgbClr val="000000"/>
                        </a:buClr>
                        <a:buSzPct val="25000"/>
                        <a:buFont typeface="Times New Roman"/>
                        <a:buNone/>
                      </a:pPr>
                      <a:r>
                        <a:rPr b="1" baseline="0" lang="en" sz="1100" u="none" cap="none" strike="noStrike">
                          <a:latin typeface="Times New Roman"/>
                          <a:ea typeface="Times New Roman"/>
                          <a:cs typeface="Times New Roman"/>
                          <a:sym typeface="Times New Roman"/>
                        </a:rPr>
                        <a:t>Sink</a:t>
                      </a:r>
                    </a:p>
                  </a:txBody>
                  <a:tcPr marT="0" marB="0" marR="68575" marL="68575">
                    <a:lnL cap="flat" w="12700">
                      <a:solidFill>
                        <a:srgbClr val="000000"/>
                      </a:solidFill>
                      <a:prstDash val="solid"/>
                      <a:round/>
                      <a:headEnd len="med" w="med" type="none"/>
                      <a:tailEnd len="med" w="med" type="none"/>
                    </a:lnL>
                    <a:lnR cap="flat" w="12700">
                      <a:solidFill>
                        <a:srgbClr val="000000"/>
                      </a:solidFill>
                      <a:prstDash val="solid"/>
                      <a:round/>
                      <a:headEnd len="med" w="med" type="none"/>
                      <a:tailEnd len="med" w="med" type="none"/>
                    </a:lnR>
                    <a:lnT cap="flat" w="12700">
                      <a:solidFill>
                        <a:srgbClr val="000000"/>
                      </a:solidFill>
                      <a:prstDash val="solid"/>
                      <a:round/>
                      <a:headEnd len="med" w="med" type="none"/>
                      <a:tailEnd len="med" w="med" type="none"/>
                    </a:lnT>
                    <a:lnB cap="flat" w="12700">
                      <a:solidFill>
                        <a:srgbClr val="000000"/>
                      </a:solidFill>
                      <a:prstDash val="solid"/>
                      <a:round/>
                      <a:headEnd len="med" w="med" type="none"/>
                      <a:tailEnd len="med" w="med" type="none"/>
                    </a:lnB>
                  </a:tcPr>
                </a:tc>
                <a:tc>
                  <a:txBody>
                    <a:bodyPr>
                      <a:noAutofit/>
                    </a:bodyPr>
                    <a:lstStyle/>
                    <a:p>
                      <a:pPr indent="0" lvl="0" marL="0" marR="0" rtl="0" algn="l">
                        <a:lnSpc>
                          <a:spcPct val="107000"/>
                        </a:lnSpc>
                        <a:spcBef>
                          <a:spcPts val="0"/>
                        </a:spcBef>
                        <a:spcAft>
                          <a:spcPts val="0"/>
                        </a:spcAft>
                        <a:buClr>
                          <a:srgbClr val="000000"/>
                        </a:buClr>
                        <a:buSzPct val="25000"/>
                        <a:buFont typeface="Times New Roman"/>
                        <a:buNone/>
                      </a:pPr>
                      <a:r>
                        <a:rPr b="1" baseline="0" lang="en" sz="1100" u="none" cap="none" strike="noStrike">
                          <a:latin typeface="Times New Roman"/>
                          <a:ea typeface="Times New Roman"/>
                          <a:cs typeface="Times New Roman"/>
                          <a:sym typeface="Times New Roman"/>
                        </a:rPr>
                        <a:t>Input to Sink</a:t>
                      </a:r>
                    </a:p>
                  </a:txBody>
                  <a:tcPr marT="0" marB="0" marR="68575" marL="68575">
                    <a:lnL cap="flat" w="12700">
                      <a:solidFill>
                        <a:srgbClr val="000000"/>
                      </a:solidFill>
                      <a:prstDash val="solid"/>
                      <a:round/>
                      <a:headEnd len="med" w="med" type="none"/>
                      <a:tailEnd len="med" w="med" type="none"/>
                    </a:lnL>
                    <a:lnR cap="flat" w="12700">
                      <a:solidFill>
                        <a:srgbClr val="000000"/>
                      </a:solidFill>
                      <a:prstDash val="solid"/>
                      <a:round/>
                      <a:headEnd len="med" w="med" type="none"/>
                      <a:tailEnd len="med" w="med" type="none"/>
                    </a:lnR>
                    <a:lnT cap="flat" w="12700">
                      <a:solidFill>
                        <a:srgbClr val="000000"/>
                      </a:solidFill>
                      <a:prstDash val="solid"/>
                      <a:round/>
                      <a:headEnd len="med" w="med" type="none"/>
                      <a:tailEnd len="med" w="med" type="none"/>
                    </a:lnT>
                    <a:lnB cap="flat" w="12700">
                      <a:solidFill>
                        <a:srgbClr val="000000"/>
                      </a:solidFill>
                      <a:prstDash val="solid"/>
                      <a:round/>
                      <a:headEnd len="med" w="med" type="none"/>
                      <a:tailEnd len="med" w="med" type="none"/>
                    </a:lnB>
                  </a:tcPr>
                </a:tc>
                <a:tc>
                  <a:txBody>
                    <a:bodyPr>
                      <a:noAutofit/>
                    </a:bodyPr>
                    <a:lstStyle/>
                    <a:p>
                      <a:pPr indent="0" lvl="0" marL="0" marR="0" rtl="0" algn="l">
                        <a:lnSpc>
                          <a:spcPct val="107000"/>
                        </a:lnSpc>
                        <a:spcBef>
                          <a:spcPts val="0"/>
                        </a:spcBef>
                        <a:spcAft>
                          <a:spcPts val="0"/>
                        </a:spcAft>
                        <a:buClr>
                          <a:srgbClr val="000000"/>
                        </a:buClr>
                        <a:buSzPct val="25000"/>
                        <a:buFont typeface="Times New Roman"/>
                        <a:buNone/>
                      </a:pPr>
                      <a:r>
                        <a:rPr b="1" baseline="0" lang="en" sz="1100" u="none" cap="none" strike="noStrike">
                          <a:latin typeface="Times New Roman"/>
                          <a:ea typeface="Times New Roman"/>
                          <a:cs typeface="Times New Roman"/>
                          <a:sym typeface="Times New Roman"/>
                        </a:rPr>
                        <a:t>Return from Sink</a:t>
                      </a:r>
                    </a:p>
                  </a:txBody>
                  <a:tcPr marT="0" marB="0" marR="68575" marL="68575">
                    <a:lnL cap="flat" w="12700">
                      <a:solidFill>
                        <a:srgbClr val="000000"/>
                      </a:solidFill>
                      <a:prstDash val="solid"/>
                      <a:round/>
                      <a:headEnd len="med" w="med" type="none"/>
                      <a:tailEnd len="med" w="med" type="none"/>
                    </a:lnL>
                    <a:lnR cap="flat" w="12700">
                      <a:solidFill>
                        <a:srgbClr val="000000"/>
                      </a:solidFill>
                      <a:prstDash val="solid"/>
                      <a:round/>
                      <a:headEnd len="med" w="med" type="none"/>
                      <a:tailEnd len="med" w="med" type="none"/>
                    </a:lnR>
                    <a:lnT cap="flat" w="12700">
                      <a:solidFill>
                        <a:srgbClr val="000000"/>
                      </a:solidFill>
                      <a:prstDash val="solid"/>
                      <a:round/>
                      <a:headEnd len="med" w="med" type="none"/>
                      <a:tailEnd len="med" w="med" type="none"/>
                    </a:lnT>
                    <a:lnB cap="flat" w="12700">
                      <a:solidFill>
                        <a:srgbClr val="000000"/>
                      </a:solidFill>
                      <a:prstDash val="solid"/>
                      <a:round/>
                      <a:headEnd len="med" w="med" type="none"/>
                      <a:tailEnd len="med" w="med" type="none"/>
                    </a:lnB>
                  </a:tcPr>
                </a:tc>
              </a:tr>
              <a:tr h="139700">
                <a:tc>
                  <a:txBody>
                    <a:bodyPr>
                      <a:noAutofit/>
                    </a:bodyPr>
                    <a:lstStyle/>
                    <a:p>
                      <a:pPr indent="0" lvl="0" marL="0" marR="0" rtl="0" algn="l">
                        <a:lnSpc>
                          <a:spcPct val="107000"/>
                        </a:lnSpc>
                        <a:spcBef>
                          <a:spcPts val="0"/>
                        </a:spcBef>
                        <a:spcAft>
                          <a:spcPts val="0"/>
                        </a:spcAft>
                        <a:buClr>
                          <a:srgbClr val="000000"/>
                        </a:buClr>
                        <a:buSzPct val="25000"/>
                        <a:buFont typeface="Times New Roman"/>
                        <a:buNone/>
                      </a:pPr>
                      <a:r>
                        <a:rPr baseline="0" lang="en" sz="1100" u="none" cap="none" strike="noStrike">
                          <a:latin typeface="Times New Roman"/>
                          <a:ea typeface="Times New Roman"/>
                          <a:cs typeface="Times New Roman"/>
                          <a:sym typeface="Times New Roman"/>
                        </a:rPr>
                        <a:t>State updater</a:t>
                      </a:r>
                    </a:p>
                  </a:txBody>
                  <a:tcPr marT="0" marB="0" marR="68575" marL="68575">
                    <a:lnL cap="flat" w="12700">
                      <a:solidFill>
                        <a:srgbClr val="000000"/>
                      </a:solidFill>
                      <a:prstDash val="solid"/>
                      <a:round/>
                      <a:headEnd len="med" w="med" type="none"/>
                      <a:tailEnd len="med" w="med" type="none"/>
                    </a:lnL>
                    <a:lnR cap="flat" w="12700">
                      <a:solidFill>
                        <a:srgbClr val="000000"/>
                      </a:solidFill>
                      <a:prstDash val="solid"/>
                      <a:round/>
                      <a:headEnd len="med" w="med" type="none"/>
                      <a:tailEnd len="med" w="med" type="none"/>
                    </a:lnR>
                    <a:lnT cap="flat" w="12700">
                      <a:solidFill>
                        <a:srgbClr val="000000"/>
                      </a:solidFill>
                      <a:prstDash val="solid"/>
                      <a:round/>
                      <a:headEnd len="med" w="med" type="none"/>
                      <a:tailEnd len="med" w="med" type="none"/>
                    </a:lnT>
                    <a:lnB cap="flat" w="12700">
                      <a:solidFill>
                        <a:srgbClr val="000000"/>
                      </a:solidFill>
                      <a:prstDash val="solid"/>
                      <a:round/>
                      <a:headEnd len="med" w="med" type="none"/>
                      <a:tailEnd len="med" w="med" type="none"/>
                    </a:lnB>
                  </a:tcPr>
                </a:tc>
                <a:tc>
                  <a:txBody>
                    <a:bodyPr>
                      <a:noAutofit/>
                    </a:bodyPr>
                    <a:lstStyle/>
                    <a:p>
                      <a:pPr indent="0" lvl="0" marL="0" marR="0" rtl="0" algn="l">
                        <a:lnSpc>
                          <a:spcPct val="107000"/>
                        </a:lnSpc>
                        <a:spcBef>
                          <a:spcPts val="0"/>
                        </a:spcBef>
                        <a:spcAft>
                          <a:spcPts val="0"/>
                        </a:spcAft>
                        <a:buClr>
                          <a:srgbClr val="000000"/>
                        </a:buClr>
                        <a:buSzPct val="25000"/>
                        <a:buFont typeface="Times New Roman"/>
                        <a:buNone/>
                      </a:pPr>
                      <a:r>
                        <a:rPr baseline="0" lang="en" sz="1100" u="none" cap="none" strike="noStrike">
                          <a:latin typeface="Times New Roman"/>
                          <a:ea typeface="Times New Roman"/>
                          <a:cs typeface="Times New Roman"/>
                          <a:sym typeface="Times New Roman"/>
                        </a:rPr>
                        <a:t>Transfer Controller</a:t>
                      </a:r>
                    </a:p>
                  </a:txBody>
                  <a:tcPr marT="0" marB="0" marR="68575" marL="68575">
                    <a:lnL cap="flat" w="12700">
                      <a:solidFill>
                        <a:srgbClr val="000000"/>
                      </a:solidFill>
                      <a:prstDash val="solid"/>
                      <a:round/>
                      <a:headEnd len="med" w="med" type="none"/>
                      <a:tailEnd len="med" w="med" type="none"/>
                    </a:lnL>
                    <a:lnR cap="flat" w="12700">
                      <a:solidFill>
                        <a:srgbClr val="000000"/>
                      </a:solidFill>
                      <a:prstDash val="solid"/>
                      <a:round/>
                      <a:headEnd len="med" w="med" type="none"/>
                      <a:tailEnd len="med" w="med" type="none"/>
                    </a:lnR>
                    <a:lnT cap="flat" w="12700">
                      <a:solidFill>
                        <a:srgbClr val="000000"/>
                      </a:solidFill>
                      <a:prstDash val="solid"/>
                      <a:round/>
                      <a:headEnd len="med" w="med" type="none"/>
                      <a:tailEnd len="med" w="med" type="none"/>
                    </a:lnT>
                    <a:lnB cap="flat" w="12700">
                      <a:solidFill>
                        <a:srgbClr val="000000"/>
                      </a:solidFill>
                      <a:prstDash val="solid"/>
                      <a:round/>
                      <a:headEnd len="med" w="med" type="none"/>
                      <a:tailEnd len="med" w="med" type="none"/>
                    </a:lnB>
                  </a:tcPr>
                </a:tc>
                <a:tc>
                  <a:txBody>
                    <a:bodyPr>
                      <a:noAutofit/>
                    </a:bodyPr>
                    <a:lstStyle/>
                    <a:p>
                      <a:pPr indent="0" lvl="0" marL="0" marR="0" rtl="0" algn="l">
                        <a:lnSpc>
                          <a:spcPct val="107000"/>
                        </a:lnSpc>
                        <a:spcBef>
                          <a:spcPts val="0"/>
                        </a:spcBef>
                        <a:spcAft>
                          <a:spcPts val="0"/>
                        </a:spcAft>
                        <a:buClr>
                          <a:srgbClr val="000000"/>
                        </a:buClr>
                        <a:buSzPct val="25000"/>
                        <a:buFont typeface="Times New Roman"/>
                        <a:buNone/>
                      </a:pPr>
                      <a:r>
                        <a:rPr baseline="0" lang="en" sz="1100" u="none" cap="none" strike="noStrike">
                          <a:latin typeface="Times New Roman"/>
                          <a:ea typeface="Times New Roman"/>
                          <a:cs typeface="Times New Roman"/>
                          <a:sym typeface="Times New Roman"/>
                        </a:rPr>
                        <a:t>Processed data to transfer (String, int)</a:t>
                      </a:r>
                    </a:p>
                  </a:txBody>
                  <a:tcPr marT="0" marB="0" marR="68575" marL="68575">
                    <a:lnL cap="flat" w="12700">
                      <a:solidFill>
                        <a:srgbClr val="000000"/>
                      </a:solidFill>
                      <a:prstDash val="solid"/>
                      <a:round/>
                      <a:headEnd len="med" w="med" type="none"/>
                      <a:tailEnd len="med" w="med" type="none"/>
                    </a:lnL>
                    <a:lnR cap="flat" w="12700">
                      <a:solidFill>
                        <a:srgbClr val="000000"/>
                      </a:solidFill>
                      <a:prstDash val="solid"/>
                      <a:round/>
                      <a:headEnd len="med" w="med" type="none"/>
                      <a:tailEnd len="med" w="med" type="none"/>
                    </a:lnR>
                    <a:lnT cap="flat" w="12700">
                      <a:solidFill>
                        <a:srgbClr val="000000"/>
                      </a:solidFill>
                      <a:prstDash val="solid"/>
                      <a:round/>
                      <a:headEnd len="med" w="med" type="none"/>
                      <a:tailEnd len="med" w="med" type="none"/>
                    </a:lnT>
                    <a:lnB cap="flat" w="12700">
                      <a:solidFill>
                        <a:srgbClr val="000000"/>
                      </a:solidFill>
                      <a:prstDash val="solid"/>
                      <a:round/>
                      <a:headEnd len="med" w="med" type="none"/>
                      <a:tailEnd len="med" w="med" type="none"/>
                    </a:lnB>
                  </a:tcPr>
                </a:tc>
                <a:tc>
                  <a:txBody>
                    <a:bodyPr>
                      <a:noAutofit/>
                    </a:bodyPr>
                    <a:lstStyle/>
                    <a:p>
                      <a:pPr indent="0" lvl="0" marL="0" marR="0" rtl="0" algn="l">
                        <a:lnSpc>
                          <a:spcPct val="107000"/>
                        </a:lnSpc>
                        <a:spcBef>
                          <a:spcPts val="0"/>
                        </a:spcBef>
                        <a:spcAft>
                          <a:spcPts val="0"/>
                        </a:spcAft>
                        <a:buClr>
                          <a:srgbClr val="000000"/>
                        </a:buClr>
                        <a:buSzPct val="25000"/>
                        <a:buFont typeface="Times New Roman"/>
                        <a:buNone/>
                      </a:pPr>
                      <a:r>
                        <a:rPr baseline="0" lang="en" sz="1100" u="none" cap="none" strike="noStrike">
                          <a:latin typeface="Times New Roman"/>
                          <a:ea typeface="Times New Roman"/>
                          <a:cs typeface="Times New Roman"/>
                          <a:sym typeface="Times New Roman"/>
                        </a:rPr>
                        <a:t>None </a:t>
                      </a:r>
                    </a:p>
                  </a:txBody>
                  <a:tcPr marT="0" marB="0" marR="68575" marL="68575">
                    <a:lnL cap="flat" w="12700">
                      <a:solidFill>
                        <a:srgbClr val="000000"/>
                      </a:solidFill>
                      <a:prstDash val="solid"/>
                      <a:round/>
                      <a:headEnd len="med" w="med" type="none"/>
                      <a:tailEnd len="med" w="med" type="none"/>
                    </a:lnL>
                    <a:lnR cap="flat" w="12700">
                      <a:solidFill>
                        <a:srgbClr val="000000"/>
                      </a:solidFill>
                      <a:prstDash val="solid"/>
                      <a:round/>
                      <a:headEnd len="med" w="med" type="none"/>
                      <a:tailEnd len="med" w="med" type="none"/>
                    </a:lnR>
                    <a:lnT cap="flat" w="12700">
                      <a:solidFill>
                        <a:srgbClr val="000000"/>
                      </a:solidFill>
                      <a:prstDash val="solid"/>
                      <a:round/>
                      <a:headEnd len="med" w="med" type="none"/>
                      <a:tailEnd len="med" w="med" type="none"/>
                    </a:lnT>
                    <a:lnB cap="flat" w="12700">
                      <a:solidFill>
                        <a:srgbClr val="000000"/>
                      </a:solidFill>
                      <a:prstDash val="solid"/>
                      <a:round/>
                      <a:headEnd len="med" w="med" type="none"/>
                      <a:tailEnd len="med" w="med" type="none"/>
                    </a:lnB>
                  </a:tcPr>
                </a:tc>
              </a:tr>
              <a:tr h="139700">
                <a:tc>
                  <a:txBody>
                    <a:bodyPr>
                      <a:noAutofit/>
                    </a:bodyPr>
                    <a:lstStyle/>
                    <a:p>
                      <a:pPr indent="0" lvl="0" marL="0" marR="0" rtl="0" algn="l">
                        <a:lnSpc>
                          <a:spcPct val="107000"/>
                        </a:lnSpc>
                        <a:spcBef>
                          <a:spcPts val="0"/>
                        </a:spcBef>
                        <a:spcAft>
                          <a:spcPts val="0"/>
                        </a:spcAft>
                        <a:buClr>
                          <a:srgbClr val="000000"/>
                        </a:buClr>
                        <a:buSzPct val="25000"/>
                        <a:buFont typeface="Times New Roman"/>
                        <a:buNone/>
                      </a:pPr>
                      <a:r>
                        <a:rPr baseline="0" lang="en" sz="1100" u="none" cap="none" strike="noStrike">
                          <a:latin typeface="Times New Roman"/>
                          <a:ea typeface="Times New Roman"/>
                          <a:cs typeface="Times New Roman"/>
                          <a:sym typeface="Times New Roman"/>
                        </a:rPr>
                        <a:t>Data Analyzer</a:t>
                      </a:r>
                    </a:p>
                  </a:txBody>
                  <a:tcPr marT="0" marB="0" marR="68575" marL="68575">
                    <a:lnL cap="flat" w="12700">
                      <a:solidFill>
                        <a:srgbClr val="000000"/>
                      </a:solidFill>
                      <a:prstDash val="solid"/>
                      <a:round/>
                      <a:headEnd len="med" w="med" type="none"/>
                      <a:tailEnd len="med" w="med" type="none"/>
                    </a:lnL>
                    <a:lnR cap="flat" w="12700">
                      <a:solidFill>
                        <a:srgbClr val="000000"/>
                      </a:solidFill>
                      <a:prstDash val="solid"/>
                      <a:round/>
                      <a:headEnd len="med" w="med" type="none"/>
                      <a:tailEnd len="med" w="med" type="none"/>
                    </a:lnR>
                    <a:lnT cap="flat" w="12700">
                      <a:solidFill>
                        <a:srgbClr val="000000"/>
                      </a:solidFill>
                      <a:prstDash val="solid"/>
                      <a:round/>
                      <a:headEnd len="med" w="med" type="none"/>
                      <a:tailEnd len="med" w="med" type="none"/>
                    </a:lnT>
                    <a:lnB cap="flat" w="12700">
                      <a:solidFill>
                        <a:srgbClr val="000000"/>
                      </a:solidFill>
                      <a:prstDash val="solid"/>
                      <a:round/>
                      <a:headEnd len="med" w="med" type="none"/>
                      <a:tailEnd len="med" w="med" type="none"/>
                    </a:lnB>
                  </a:tcPr>
                </a:tc>
                <a:tc>
                  <a:txBody>
                    <a:bodyPr>
                      <a:noAutofit/>
                    </a:bodyPr>
                    <a:lstStyle/>
                    <a:p>
                      <a:pPr indent="0" lvl="0" marL="0" marR="0" rtl="0" algn="l">
                        <a:lnSpc>
                          <a:spcPct val="107000"/>
                        </a:lnSpc>
                        <a:spcBef>
                          <a:spcPts val="0"/>
                        </a:spcBef>
                        <a:spcAft>
                          <a:spcPts val="0"/>
                        </a:spcAft>
                        <a:buClr>
                          <a:srgbClr val="000000"/>
                        </a:buClr>
                        <a:buSzPct val="25000"/>
                        <a:buFont typeface="Times New Roman"/>
                        <a:buNone/>
                      </a:pPr>
                      <a:r>
                        <a:rPr baseline="0" lang="en" sz="1100" u="none" cap="none" strike="noStrike">
                          <a:latin typeface="Times New Roman"/>
                          <a:ea typeface="Times New Roman"/>
                          <a:cs typeface="Times New Roman"/>
                          <a:sym typeface="Times New Roman"/>
                        </a:rPr>
                        <a:t>State Updater</a:t>
                      </a:r>
                    </a:p>
                  </a:txBody>
                  <a:tcPr marT="0" marB="0" marR="68575" marL="68575">
                    <a:lnL cap="flat" w="12700">
                      <a:solidFill>
                        <a:srgbClr val="000000"/>
                      </a:solidFill>
                      <a:prstDash val="solid"/>
                      <a:round/>
                      <a:headEnd len="med" w="med" type="none"/>
                      <a:tailEnd len="med" w="med" type="none"/>
                    </a:lnL>
                    <a:lnR cap="flat" w="12700">
                      <a:solidFill>
                        <a:srgbClr val="000000"/>
                      </a:solidFill>
                      <a:prstDash val="solid"/>
                      <a:round/>
                      <a:headEnd len="med" w="med" type="none"/>
                      <a:tailEnd len="med" w="med" type="none"/>
                    </a:lnR>
                    <a:lnT cap="flat" w="12700">
                      <a:solidFill>
                        <a:srgbClr val="000000"/>
                      </a:solidFill>
                      <a:prstDash val="solid"/>
                      <a:round/>
                      <a:headEnd len="med" w="med" type="none"/>
                      <a:tailEnd len="med" w="med" type="none"/>
                    </a:lnT>
                    <a:lnB cap="flat" w="12700">
                      <a:solidFill>
                        <a:srgbClr val="000000"/>
                      </a:solidFill>
                      <a:prstDash val="solid"/>
                      <a:round/>
                      <a:headEnd len="med" w="med" type="none"/>
                      <a:tailEnd len="med" w="med" type="none"/>
                    </a:lnB>
                  </a:tcPr>
                </a:tc>
                <a:tc>
                  <a:txBody>
                    <a:bodyPr>
                      <a:noAutofit/>
                    </a:bodyPr>
                    <a:lstStyle/>
                    <a:p>
                      <a:pPr indent="0" lvl="0" marL="0" marR="0" rtl="0" algn="l">
                        <a:lnSpc>
                          <a:spcPct val="107000"/>
                        </a:lnSpc>
                        <a:spcBef>
                          <a:spcPts val="0"/>
                        </a:spcBef>
                        <a:spcAft>
                          <a:spcPts val="0"/>
                        </a:spcAft>
                        <a:buClr>
                          <a:srgbClr val="000000"/>
                        </a:buClr>
                        <a:buSzPct val="25000"/>
                        <a:buFont typeface="Times New Roman"/>
                        <a:buNone/>
                      </a:pPr>
                      <a:r>
                        <a:rPr baseline="0" lang="en" sz="1100" u="none" cap="none" strike="noStrike">
                          <a:latin typeface="Times New Roman"/>
                          <a:ea typeface="Times New Roman"/>
                          <a:cs typeface="Times New Roman"/>
                          <a:sym typeface="Times New Roman"/>
                        </a:rPr>
                        <a:t>Data to be processed </a:t>
                      </a:r>
                      <a:r>
                        <a:rPr lang="en" sz="1100">
                          <a:solidFill>
                            <a:schemeClr val="dk1"/>
                          </a:solidFill>
                          <a:latin typeface="Times New Roman"/>
                          <a:ea typeface="Times New Roman"/>
                          <a:cs typeface="Times New Roman"/>
                          <a:sym typeface="Times New Roman"/>
                        </a:rPr>
                        <a:t>(String, int)</a:t>
                      </a:r>
                    </a:p>
                  </a:txBody>
                  <a:tcPr marT="0" marB="0" marR="68575" marL="68575">
                    <a:lnL cap="flat" w="12700">
                      <a:solidFill>
                        <a:srgbClr val="000000"/>
                      </a:solidFill>
                      <a:prstDash val="solid"/>
                      <a:round/>
                      <a:headEnd len="med" w="med" type="none"/>
                      <a:tailEnd len="med" w="med" type="none"/>
                    </a:lnL>
                    <a:lnR cap="flat" w="12700">
                      <a:solidFill>
                        <a:srgbClr val="000000"/>
                      </a:solidFill>
                      <a:prstDash val="solid"/>
                      <a:round/>
                      <a:headEnd len="med" w="med" type="none"/>
                      <a:tailEnd len="med" w="med" type="none"/>
                    </a:lnR>
                    <a:lnT cap="flat" w="12700">
                      <a:solidFill>
                        <a:srgbClr val="000000"/>
                      </a:solidFill>
                      <a:prstDash val="solid"/>
                      <a:round/>
                      <a:headEnd len="med" w="med" type="none"/>
                      <a:tailEnd len="med" w="med" type="none"/>
                    </a:lnT>
                    <a:lnB cap="flat" w="12700">
                      <a:solidFill>
                        <a:srgbClr val="000000"/>
                      </a:solidFill>
                      <a:prstDash val="solid"/>
                      <a:round/>
                      <a:headEnd len="med" w="med" type="none"/>
                      <a:tailEnd len="med" w="med" type="none"/>
                    </a:lnB>
                  </a:tcPr>
                </a:tc>
                <a:tc>
                  <a:txBody>
                    <a:bodyPr>
                      <a:noAutofit/>
                    </a:bodyPr>
                    <a:lstStyle/>
                    <a:p>
                      <a:pPr indent="0" lvl="0" marL="0" marR="0" rtl="0" algn="l">
                        <a:lnSpc>
                          <a:spcPct val="107000"/>
                        </a:lnSpc>
                        <a:spcBef>
                          <a:spcPts val="0"/>
                        </a:spcBef>
                        <a:spcAft>
                          <a:spcPts val="0"/>
                        </a:spcAft>
                        <a:buClr>
                          <a:srgbClr val="000000"/>
                        </a:buClr>
                        <a:buSzPct val="25000"/>
                        <a:buFont typeface="Times New Roman"/>
                        <a:buNone/>
                      </a:pPr>
                      <a:r>
                        <a:rPr baseline="0" lang="en" sz="1100" u="none" cap="none" strike="noStrike">
                          <a:latin typeface="Times New Roman"/>
                          <a:ea typeface="Times New Roman"/>
                          <a:cs typeface="Times New Roman"/>
                          <a:sym typeface="Times New Roman"/>
                        </a:rPr>
                        <a:t>None</a:t>
                      </a:r>
                    </a:p>
                  </a:txBody>
                  <a:tcPr marT="0" marB="0" marR="68575" marL="68575">
                    <a:lnL cap="flat" w="12700">
                      <a:solidFill>
                        <a:srgbClr val="000000"/>
                      </a:solidFill>
                      <a:prstDash val="solid"/>
                      <a:round/>
                      <a:headEnd len="med" w="med" type="none"/>
                      <a:tailEnd len="med" w="med" type="none"/>
                    </a:lnL>
                    <a:lnR cap="flat" w="12700">
                      <a:solidFill>
                        <a:srgbClr val="000000"/>
                      </a:solidFill>
                      <a:prstDash val="solid"/>
                      <a:round/>
                      <a:headEnd len="med" w="med" type="none"/>
                      <a:tailEnd len="med" w="med" type="none"/>
                    </a:lnR>
                    <a:lnT cap="flat" w="12700">
                      <a:solidFill>
                        <a:srgbClr val="000000"/>
                      </a:solidFill>
                      <a:prstDash val="solid"/>
                      <a:round/>
                      <a:headEnd len="med" w="med" type="none"/>
                      <a:tailEnd len="med" w="med" type="none"/>
                    </a:lnT>
                    <a:lnB cap="flat" w="12700">
                      <a:solidFill>
                        <a:srgbClr val="000000"/>
                      </a:solidFill>
                      <a:prstDash val="solid"/>
                      <a:round/>
                      <a:headEnd len="med" w="med" type="none"/>
                      <a:tailEnd len="med" w="med" type="none"/>
                    </a:lnB>
                  </a:tcPr>
                </a:tc>
              </a:tr>
              <a:tr h="139700">
                <a:tc>
                  <a:txBody>
                    <a:bodyPr>
                      <a:noAutofit/>
                    </a:bodyPr>
                    <a:lstStyle/>
                    <a:p>
                      <a:pPr indent="0" lvl="0" marL="0" marR="0" rtl="0" algn="l">
                        <a:lnSpc>
                          <a:spcPct val="107000"/>
                        </a:lnSpc>
                        <a:spcBef>
                          <a:spcPts val="0"/>
                        </a:spcBef>
                        <a:spcAft>
                          <a:spcPts val="0"/>
                        </a:spcAft>
                        <a:buClr>
                          <a:srgbClr val="000000"/>
                        </a:buClr>
                        <a:buSzPct val="25000"/>
                        <a:buFont typeface="Times New Roman"/>
                        <a:buNone/>
                      </a:pPr>
                      <a:r>
                        <a:rPr baseline="0" lang="en" sz="1100" u="none" cap="none" strike="noStrike">
                          <a:latin typeface="Times New Roman"/>
                          <a:ea typeface="Times New Roman"/>
                          <a:cs typeface="Times New Roman"/>
                          <a:sym typeface="Times New Roman"/>
                        </a:rPr>
                        <a:t>State Updater</a:t>
                      </a:r>
                    </a:p>
                  </a:txBody>
                  <a:tcPr marT="0" marB="0" marR="68575" marL="68575">
                    <a:lnL cap="flat" w="12700">
                      <a:solidFill>
                        <a:srgbClr val="000000"/>
                      </a:solidFill>
                      <a:prstDash val="solid"/>
                      <a:round/>
                      <a:headEnd len="med" w="med" type="none"/>
                      <a:tailEnd len="med" w="med" type="none"/>
                    </a:lnL>
                    <a:lnR cap="flat" w="12700">
                      <a:solidFill>
                        <a:srgbClr val="000000"/>
                      </a:solidFill>
                      <a:prstDash val="solid"/>
                      <a:round/>
                      <a:headEnd len="med" w="med" type="none"/>
                      <a:tailEnd len="med" w="med" type="none"/>
                    </a:lnR>
                    <a:lnT cap="flat" w="12700">
                      <a:solidFill>
                        <a:srgbClr val="000000"/>
                      </a:solidFill>
                      <a:prstDash val="solid"/>
                      <a:round/>
                      <a:headEnd len="med" w="med" type="none"/>
                      <a:tailEnd len="med" w="med" type="none"/>
                    </a:lnT>
                    <a:lnB cap="flat" w="12700">
                      <a:solidFill>
                        <a:srgbClr val="000000"/>
                      </a:solidFill>
                      <a:prstDash val="solid"/>
                      <a:round/>
                      <a:headEnd len="med" w="med" type="none"/>
                      <a:tailEnd len="med" w="med" type="none"/>
                    </a:lnB>
                  </a:tcPr>
                </a:tc>
                <a:tc>
                  <a:txBody>
                    <a:bodyPr>
                      <a:noAutofit/>
                    </a:bodyPr>
                    <a:lstStyle/>
                    <a:p>
                      <a:pPr indent="0" lvl="0" marL="0" marR="0" rtl="0" algn="l">
                        <a:lnSpc>
                          <a:spcPct val="107000"/>
                        </a:lnSpc>
                        <a:spcBef>
                          <a:spcPts val="0"/>
                        </a:spcBef>
                        <a:spcAft>
                          <a:spcPts val="0"/>
                        </a:spcAft>
                        <a:buClr>
                          <a:srgbClr val="000000"/>
                        </a:buClr>
                        <a:buSzPct val="25000"/>
                        <a:buFont typeface="Times New Roman"/>
                        <a:buNone/>
                      </a:pPr>
                      <a:r>
                        <a:rPr baseline="0" lang="en" sz="1100" u="none" cap="none" strike="noStrike">
                          <a:latin typeface="Times New Roman"/>
                          <a:ea typeface="Times New Roman"/>
                          <a:cs typeface="Times New Roman"/>
                          <a:sym typeface="Times New Roman"/>
                        </a:rPr>
                        <a:t>Data Analyzer</a:t>
                      </a:r>
                    </a:p>
                  </a:txBody>
                  <a:tcPr marT="0" marB="0" marR="68575" marL="68575">
                    <a:lnL cap="flat" w="12700">
                      <a:solidFill>
                        <a:srgbClr val="000000"/>
                      </a:solidFill>
                      <a:prstDash val="solid"/>
                      <a:round/>
                      <a:headEnd len="med" w="med" type="none"/>
                      <a:tailEnd len="med" w="med" type="none"/>
                    </a:lnL>
                    <a:lnR cap="flat" w="12700">
                      <a:solidFill>
                        <a:srgbClr val="000000"/>
                      </a:solidFill>
                      <a:prstDash val="solid"/>
                      <a:round/>
                      <a:headEnd len="med" w="med" type="none"/>
                      <a:tailEnd len="med" w="med" type="none"/>
                    </a:lnR>
                    <a:lnT cap="flat" w="12700">
                      <a:solidFill>
                        <a:srgbClr val="000000"/>
                      </a:solidFill>
                      <a:prstDash val="solid"/>
                      <a:round/>
                      <a:headEnd len="med" w="med" type="none"/>
                      <a:tailEnd len="med" w="med" type="none"/>
                    </a:lnT>
                    <a:lnB cap="flat" w="12700">
                      <a:solidFill>
                        <a:srgbClr val="000000"/>
                      </a:solidFill>
                      <a:prstDash val="solid"/>
                      <a:round/>
                      <a:headEnd len="med" w="med" type="none"/>
                      <a:tailEnd len="med" w="med" type="none"/>
                    </a:lnB>
                  </a:tcPr>
                </a:tc>
                <a:tc>
                  <a:txBody>
                    <a:bodyPr>
                      <a:noAutofit/>
                    </a:bodyPr>
                    <a:lstStyle/>
                    <a:p>
                      <a:pPr indent="0" lvl="0" marL="0" marR="0" rtl="0" algn="l">
                        <a:lnSpc>
                          <a:spcPct val="107000"/>
                        </a:lnSpc>
                        <a:spcBef>
                          <a:spcPts val="0"/>
                        </a:spcBef>
                        <a:spcAft>
                          <a:spcPts val="0"/>
                        </a:spcAft>
                        <a:buClr>
                          <a:srgbClr val="000000"/>
                        </a:buClr>
                        <a:buSzPct val="25000"/>
                        <a:buFont typeface="Times New Roman"/>
                        <a:buNone/>
                      </a:pPr>
                      <a:r>
                        <a:rPr baseline="0" lang="en" sz="1100" u="none" cap="none" strike="noStrike">
                          <a:latin typeface="Times New Roman"/>
                          <a:ea typeface="Times New Roman"/>
                          <a:cs typeface="Times New Roman"/>
                          <a:sym typeface="Times New Roman"/>
                        </a:rPr>
                        <a:t>Processed data </a:t>
                      </a:r>
                    </a:p>
                    <a:p>
                      <a:pPr indent="0" lvl="0" marL="0" marR="0" rtl="0" algn="l">
                        <a:lnSpc>
                          <a:spcPct val="107000"/>
                        </a:lnSpc>
                        <a:spcBef>
                          <a:spcPts val="0"/>
                        </a:spcBef>
                        <a:spcAft>
                          <a:spcPts val="0"/>
                        </a:spcAft>
                        <a:buClr>
                          <a:srgbClr val="000000"/>
                        </a:buClr>
                        <a:buSzPct val="25000"/>
                        <a:buFont typeface="Times New Roman"/>
                        <a:buNone/>
                      </a:pPr>
                      <a:r>
                        <a:rPr lang="en" sz="1100">
                          <a:solidFill>
                            <a:schemeClr val="dk1"/>
                          </a:solidFill>
                          <a:latin typeface="Times New Roman"/>
                          <a:ea typeface="Times New Roman"/>
                          <a:cs typeface="Times New Roman"/>
                          <a:sym typeface="Times New Roman"/>
                        </a:rPr>
                        <a:t>(String, int)</a:t>
                      </a:r>
                    </a:p>
                  </a:txBody>
                  <a:tcPr marT="0" marB="0" marR="68575" marL="68575">
                    <a:lnL cap="flat" w="12700">
                      <a:solidFill>
                        <a:srgbClr val="000000"/>
                      </a:solidFill>
                      <a:prstDash val="solid"/>
                      <a:round/>
                      <a:headEnd len="med" w="med" type="none"/>
                      <a:tailEnd len="med" w="med" type="none"/>
                    </a:lnL>
                    <a:lnR cap="flat" w="12700">
                      <a:solidFill>
                        <a:srgbClr val="000000"/>
                      </a:solidFill>
                      <a:prstDash val="solid"/>
                      <a:round/>
                      <a:headEnd len="med" w="med" type="none"/>
                      <a:tailEnd len="med" w="med" type="none"/>
                    </a:lnR>
                    <a:lnT cap="flat" w="12700">
                      <a:solidFill>
                        <a:srgbClr val="000000"/>
                      </a:solidFill>
                      <a:prstDash val="solid"/>
                      <a:round/>
                      <a:headEnd len="med" w="med" type="none"/>
                      <a:tailEnd len="med" w="med" type="none"/>
                    </a:lnT>
                    <a:lnB cap="flat" w="12700">
                      <a:solidFill>
                        <a:srgbClr val="000000"/>
                      </a:solidFill>
                      <a:prstDash val="solid"/>
                      <a:round/>
                      <a:headEnd len="med" w="med" type="none"/>
                      <a:tailEnd len="med" w="med" type="none"/>
                    </a:lnB>
                  </a:tcPr>
                </a:tc>
                <a:tc>
                  <a:txBody>
                    <a:bodyPr>
                      <a:noAutofit/>
                    </a:bodyPr>
                    <a:lstStyle/>
                    <a:p>
                      <a:pPr indent="0" lvl="0" marL="0" marR="0" rtl="0" algn="l">
                        <a:lnSpc>
                          <a:spcPct val="107000"/>
                        </a:lnSpc>
                        <a:spcBef>
                          <a:spcPts val="0"/>
                        </a:spcBef>
                        <a:spcAft>
                          <a:spcPts val="0"/>
                        </a:spcAft>
                        <a:buClr>
                          <a:srgbClr val="000000"/>
                        </a:buClr>
                        <a:buSzPct val="25000"/>
                        <a:buFont typeface="Times New Roman"/>
                        <a:buNone/>
                      </a:pPr>
                      <a:r>
                        <a:rPr baseline="0" lang="en" sz="1100" u="none" cap="none" strike="noStrike">
                          <a:latin typeface="Times New Roman"/>
                          <a:ea typeface="Times New Roman"/>
                          <a:cs typeface="Times New Roman"/>
                          <a:sym typeface="Times New Roman"/>
                        </a:rPr>
                        <a:t>None</a:t>
                      </a:r>
                    </a:p>
                  </a:txBody>
                  <a:tcPr marT="0" marB="0" marR="68575" marL="68575">
                    <a:lnL cap="flat" w="12700">
                      <a:solidFill>
                        <a:srgbClr val="000000"/>
                      </a:solidFill>
                      <a:prstDash val="solid"/>
                      <a:round/>
                      <a:headEnd len="med" w="med" type="none"/>
                      <a:tailEnd len="med" w="med" type="none"/>
                    </a:lnL>
                    <a:lnR cap="flat" w="12700">
                      <a:solidFill>
                        <a:srgbClr val="000000"/>
                      </a:solidFill>
                      <a:prstDash val="solid"/>
                      <a:round/>
                      <a:headEnd len="med" w="med" type="none"/>
                      <a:tailEnd len="med" w="med" type="none"/>
                    </a:lnR>
                    <a:lnT cap="flat" w="12700">
                      <a:solidFill>
                        <a:srgbClr val="000000"/>
                      </a:solidFill>
                      <a:prstDash val="solid"/>
                      <a:round/>
                      <a:headEnd len="med" w="med" type="none"/>
                      <a:tailEnd len="med" w="med" type="none"/>
                    </a:lnT>
                    <a:lnB cap="flat" w="12700">
                      <a:solidFill>
                        <a:srgbClr val="000000"/>
                      </a:solidFill>
                      <a:prstDash val="solid"/>
                      <a:round/>
                      <a:headEnd len="med" w="med" type="none"/>
                      <a:tailEnd len="med" w="med" type="none"/>
                    </a:lnB>
                  </a:tcPr>
                </a:tc>
              </a:tr>
            </a:tbl>
          </a:graphicData>
        </a:graphic>
      </p:graphicFrame>
      <p:sp>
        <p:nvSpPr>
          <p:cNvPr id="514" name="Shape 514"/>
          <p:cNvSpPr txBox="1"/>
          <p:nvPr/>
        </p:nvSpPr>
        <p:spPr>
          <a:xfrm>
            <a:off x="457200" y="1200150"/>
            <a:ext cx="4876799" cy="3124199"/>
          </a:xfrm>
          <a:prstGeom prst="rect">
            <a:avLst/>
          </a:prstGeom>
          <a:noFill/>
          <a:ln>
            <a:noFill/>
          </a:ln>
        </p:spPr>
        <p:txBody>
          <a:bodyPr anchorCtr="0" anchor="t" bIns="91425" lIns="91425" rIns="91425" tIns="91425">
            <a:noAutofit/>
          </a:bodyPr>
          <a:lstStyle/>
          <a:p>
            <a:pPr indent="0" lvl="0" marL="76200" marR="0" rtl="0" algn="l">
              <a:lnSpc>
                <a:spcPct val="100000"/>
              </a:lnSpc>
              <a:spcBef>
                <a:spcPts val="0"/>
              </a:spcBef>
              <a:spcAft>
                <a:spcPts val="0"/>
              </a:spcAft>
              <a:buClr>
                <a:srgbClr val="000000"/>
              </a:buClr>
              <a:buSzPct val="25000"/>
              <a:buFont typeface="Arial"/>
              <a:buNone/>
            </a:pPr>
            <a:r>
              <a:rPr b="0" baseline="0" i="0" lang="en" sz="2400" u="none" cap="none" strike="noStrike">
                <a:solidFill>
                  <a:srgbClr val="000000"/>
                </a:solidFill>
                <a:latin typeface="Arial"/>
                <a:ea typeface="Arial"/>
                <a:cs typeface="Arial"/>
                <a:sym typeface="Arial"/>
              </a:rPr>
              <a:t>Data Processing Layer</a:t>
            </a:r>
          </a:p>
          <a:p>
            <a:pPr indent="-330200" lvl="1" marL="457200" marR="0" rtl="0" algn="l">
              <a:lnSpc>
                <a:spcPct val="100000"/>
              </a:lnSpc>
              <a:spcBef>
                <a:spcPts val="0"/>
              </a:spcBef>
              <a:spcAft>
                <a:spcPts val="0"/>
              </a:spcAft>
              <a:buClr>
                <a:srgbClr val="000000"/>
              </a:buClr>
              <a:buSzPct val="100000"/>
              <a:buFont typeface="Courier New"/>
              <a:buChar char="o"/>
            </a:pPr>
            <a:r>
              <a:rPr b="0" baseline="0" i="0" lang="en" sz="1800" u="none" cap="none" strike="noStrike">
                <a:solidFill>
                  <a:srgbClr val="000000"/>
                </a:solidFill>
                <a:latin typeface="Arial"/>
                <a:ea typeface="Arial"/>
                <a:cs typeface="Arial"/>
                <a:sym typeface="Arial"/>
              </a:rPr>
              <a:t>State Updater</a:t>
            </a:r>
          </a:p>
          <a:p>
            <a:pPr indent="-215900" lvl="1" marL="457200" marR="0" rtl="0" algn="l">
              <a:lnSpc>
                <a:spcPct val="100000"/>
              </a:lnSpc>
              <a:spcBef>
                <a:spcPts val="0"/>
              </a:spcBef>
              <a:spcAft>
                <a:spcPts val="0"/>
              </a:spcAft>
              <a:buClr>
                <a:srgbClr val="000000"/>
              </a:buClr>
              <a:buFont typeface="Courier New"/>
              <a:buNone/>
            </a:pPr>
            <a:r>
              <a:t/>
            </a:r>
            <a:endParaRPr b="0" baseline="0" i="0" sz="1800" u="none" cap="none" strike="noStrike">
              <a:solidFill>
                <a:srgbClr val="000000"/>
              </a:solidFill>
              <a:latin typeface="Arial"/>
              <a:ea typeface="Arial"/>
              <a:cs typeface="Arial"/>
              <a:sym typeface="Arial"/>
            </a:endParaRPr>
          </a:p>
          <a:p>
            <a:pPr indent="-334962" lvl="2" marL="627062" marR="0" rtl="0" algn="l">
              <a:lnSpc>
                <a:spcPct val="100000"/>
              </a:lnSpc>
              <a:spcBef>
                <a:spcPts val="0"/>
              </a:spcBef>
              <a:spcAft>
                <a:spcPts val="0"/>
              </a:spcAft>
              <a:buClr>
                <a:srgbClr val="000000"/>
              </a:buClr>
              <a:buSzPct val="100000"/>
              <a:buFont typeface="Courier New"/>
              <a:buChar char="o"/>
            </a:pPr>
            <a:r>
              <a:rPr b="0" baseline="0" i="0" lang="en" sz="1600" u="none" cap="none" strike="noStrike">
                <a:solidFill>
                  <a:srgbClr val="000000"/>
                </a:solidFill>
                <a:latin typeface="Arial"/>
                <a:ea typeface="Arial"/>
                <a:cs typeface="Arial"/>
                <a:sym typeface="Arial"/>
              </a:rPr>
              <a:t>Updates state of the application</a:t>
            </a:r>
          </a:p>
          <a:p>
            <a:pPr indent="-233362" lvl="2" marL="627062" marR="0" rtl="0" algn="l">
              <a:lnSpc>
                <a:spcPct val="100000"/>
              </a:lnSpc>
              <a:spcBef>
                <a:spcPts val="0"/>
              </a:spcBef>
              <a:spcAft>
                <a:spcPts val="0"/>
              </a:spcAft>
              <a:buClr>
                <a:srgbClr val="000000"/>
              </a:buClr>
              <a:buFont typeface="Courier New"/>
              <a:buNone/>
            </a:pPr>
            <a:r>
              <a:t/>
            </a:r>
            <a:endParaRPr b="0" baseline="0" i="0" sz="1600" u="none" cap="none" strike="noStrike">
              <a:solidFill>
                <a:srgbClr val="000000"/>
              </a:solidFill>
              <a:latin typeface="Arial"/>
              <a:ea typeface="Arial"/>
              <a:cs typeface="Arial"/>
              <a:sym typeface="Arial"/>
            </a:endParaRPr>
          </a:p>
          <a:p>
            <a:pPr indent="-334962" lvl="2" marL="627062" marR="0" rtl="0" algn="l">
              <a:lnSpc>
                <a:spcPct val="100000"/>
              </a:lnSpc>
              <a:spcBef>
                <a:spcPts val="0"/>
              </a:spcBef>
              <a:spcAft>
                <a:spcPts val="0"/>
              </a:spcAft>
              <a:buClr>
                <a:srgbClr val="000000"/>
              </a:buClr>
              <a:buSzPct val="100000"/>
              <a:buFont typeface="Courier New"/>
              <a:buChar char="o"/>
            </a:pPr>
            <a:r>
              <a:rPr b="0" baseline="0" i="0" lang="en" sz="1600" u="none" cap="none" strike="noStrike">
                <a:solidFill>
                  <a:srgbClr val="000000"/>
                </a:solidFill>
                <a:latin typeface="Arial"/>
                <a:ea typeface="Arial"/>
                <a:cs typeface="Arial"/>
                <a:sym typeface="Arial"/>
              </a:rPr>
              <a:t>Processes data received from Data Analyzer</a:t>
            </a:r>
          </a:p>
          <a:p>
            <a:pPr indent="-233362" lvl="2" marL="627062" marR="0" rtl="0" algn="l">
              <a:lnSpc>
                <a:spcPct val="100000"/>
              </a:lnSpc>
              <a:spcBef>
                <a:spcPts val="0"/>
              </a:spcBef>
              <a:spcAft>
                <a:spcPts val="0"/>
              </a:spcAft>
              <a:buClr>
                <a:srgbClr val="000000"/>
              </a:buClr>
              <a:buFont typeface="Courier New"/>
              <a:buNone/>
            </a:pPr>
            <a:r>
              <a:t/>
            </a:r>
            <a:endParaRPr b="0" baseline="0" i="0" sz="1600" u="none" cap="none" strike="noStrike">
              <a:solidFill>
                <a:srgbClr val="000000"/>
              </a:solidFill>
              <a:latin typeface="Arial"/>
              <a:ea typeface="Arial"/>
              <a:cs typeface="Arial"/>
              <a:sym typeface="Arial"/>
            </a:endParaRPr>
          </a:p>
          <a:p>
            <a:pPr indent="-334962" lvl="2" marL="627062" marR="0" rtl="0" algn="l">
              <a:lnSpc>
                <a:spcPct val="100000"/>
              </a:lnSpc>
              <a:spcBef>
                <a:spcPts val="0"/>
              </a:spcBef>
              <a:spcAft>
                <a:spcPts val="0"/>
              </a:spcAft>
              <a:buClr>
                <a:srgbClr val="000000"/>
              </a:buClr>
              <a:buSzPct val="100000"/>
              <a:buFont typeface="Courier New"/>
              <a:buChar char="o"/>
            </a:pPr>
            <a:r>
              <a:rPr b="0" baseline="0" i="0" lang="en" sz="1600" u="none" cap="none" strike="noStrike">
                <a:solidFill>
                  <a:srgbClr val="000000"/>
                </a:solidFill>
                <a:latin typeface="Arial"/>
                <a:ea typeface="Arial"/>
                <a:cs typeface="Arial"/>
                <a:sym typeface="Arial"/>
              </a:rPr>
              <a:t>Passes data to be transferred to Transfer Controller</a:t>
            </a:r>
          </a:p>
        </p:txBody>
      </p:sp>
    </p:spTree>
  </p:cSld>
  <p:clrMapOvr>
    <a:masterClrMapping/>
  </p:clrMapOvr>
  <p:transition spd="slow">
    <p:cut/>
  </p:transition>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9" name="Shape 109"/>
        <p:cNvGrpSpPr/>
        <p:nvPr/>
      </p:nvGrpSpPr>
      <p:grpSpPr>
        <a:xfrm>
          <a:off x="0" y="0"/>
          <a:ext cx="0" cy="0"/>
          <a:chOff x="0" y="0"/>
          <a:chExt cx="0" cy="0"/>
        </a:xfrm>
      </p:grpSpPr>
      <p:sp>
        <p:nvSpPr>
          <p:cNvPr id="110" name="Shape 110"/>
          <p:cNvSpPr txBox="1"/>
          <p:nvPr>
            <p:ph idx="12" type="sldNum"/>
          </p:nvPr>
        </p:nvSpPr>
        <p:spPr>
          <a:xfrm>
            <a:off x="8556783" y="4749850"/>
            <a:ext cx="548699"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
        <p:nvSpPr>
          <p:cNvPr id="111" name="Shape 111"/>
          <p:cNvSpPr txBox="1"/>
          <p:nvPr>
            <p:ph idx="1" type="body"/>
          </p:nvPr>
        </p:nvSpPr>
        <p:spPr>
          <a:xfrm>
            <a:off x="457200" y="1200150"/>
            <a:ext cx="8229600" cy="3725699"/>
          </a:xfrm>
          <a:prstGeom prst="rect">
            <a:avLst/>
          </a:prstGeom>
        </p:spPr>
        <p:txBody>
          <a:bodyPr anchorCtr="0" anchor="t" bIns="91425" lIns="91425" rIns="91425" tIns="91425">
            <a:noAutofit/>
          </a:bodyPr>
          <a:lstStyle/>
          <a:p>
            <a:pPr indent="-381000" lvl="0" marL="457200" rtl="0">
              <a:spcBef>
                <a:spcPts val="0"/>
              </a:spcBef>
              <a:buClr>
                <a:srgbClr val="000000"/>
              </a:buClr>
              <a:buSzPct val="100000"/>
              <a:buFont typeface="Arial"/>
              <a:buChar char="●"/>
            </a:pPr>
            <a:r>
              <a:rPr lang="en" sz="2400">
                <a:solidFill>
                  <a:srgbClr val="000000"/>
                </a:solidFill>
              </a:rPr>
              <a:t>Hardware components our device is made up of</a:t>
            </a:r>
          </a:p>
          <a:p>
            <a:pPr indent="-381000" lvl="0" marL="457200" rtl="0">
              <a:spcBef>
                <a:spcPts val="0"/>
              </a:spcBef>
              <a:buClr>
                <a:srgbClr val="000000"/>
              </a:buClr>
              <a:buSzPct val="100000"/>
              <a:buFont typeface="Arial"/>
              <a:buChar char="●"/>
            </a:pPr>
            <a:r>
              <a:rPr lang="en" sz="2400">
                <a:solidFill>
                  <a:srgbClr val="000000"/>
                </a:solidFill>
              </a:rPr>
              <a:t>Hardware components used to operate our device</a:t>
            </a:r>
          </a:p>
          <a:p>
            <a:pPr indent="-381000" lvl="0" marL="457200" rtl="0">
              <a:spcBef>
                <a:spcPts val="0"/>
              </a:spcBef>
              <a:buClr>
                <a:srgbClr val="000000"/>
              </a:buClr>
              <a:buSzPct val="100000"/>
              <a:buFont typeface="Arial"/>
              <a:buChar char="●"/>
            </a:pPr>
            <a:r>
              <a:rPr lang="en" sz="2400">
                <a:solidFill>
                  <a:srgbClr val="000000"/>
                </a:solidFill>
              </a:rPr>
              <a:t>Additional hardware components that we may or may not use pending further research</a:t>
            </a:r>
          </a:p>
        </p:txBody>
      </p:sp>
      <p:sp>
        <p:nvSpPr>
          <p:cNvPr id="112" name="Shape 112"/>
          <p:cNvSpPr txBox="1"/>
          <p:nvPr>
            <p:ph type="title"/>
          </p:nvPr>
        </p:nvSpPr>
        <p:spPr>
          <a:xfrm>
            <a:off x="457200" y="205978"/>
            <a:ext cx="8229600" cy="857400"/>
          </a:xfrm>
          <a:prstGeom prst="rect">
            <a:avLst/>
          </a:prstGeom>
        </p:spPr>
        <p:txBody>
          <a:bodyPr anchorCtr="0" anchor="b" bIns="91425" lIns="91425" rIns="91425" tIns="91425">
            <a:noAutofit/>
          </a:bodyPr>
          <a:lstStyle/>
          <a:p>
            <a:pPr lvl="0" rtl="0">
              <a:spcBef>
                <a:spcPts val="0"/>
              </a:spcBef>
              <a:buNone/>
            </a:pPr>
            <a:r>
              <a:rPr lang="en"/>
              <a:t>System Hardware Description</a:t>
            </a:r>
          </a:p>
        </p:txBody>
      </p:sp>
    </p:spTree>
  </p:cSld>
  <p:clrMapOvr>
    <a:masterClrMapping/>
  </p:clrMapOvr>
  <p:transition spd="slow">
    <p:cut/>
  </p:transition>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18" name="Shape 518"/>
        <p:cNvGrpSpPr/>
        <p:nvPr/>
      </p:nvGrpSpPr>
      <p:grpSpPr>
        <a:xfrm>
          <a:off x="0" y="0"/>
          <a:ext cx="0" cy="0"/>
          <a:chOff x="0" y="0"/>
          <a:chExt cx="0" cy="0"/>
        </a:xfrm>
      </p:grpSpPr>
      <p:sp>
        <p:nvSpPr>
          <p:cNvPr id="519" name="Shape 519"/>
          <p:cNvSpPr txBox="1"/>
          <p:nvPr>
            <p:ph type="title"/>
          </p:nvPr>
        </p:nvSpPr>
        <p:spPr>
          <a:xfrm>
            <a:off x="457200" y="205978"/>
            <a:ext cx="8229600" cy="857400"/>
          </a:xfrm>
          <a:prstGeom prst="rect">
            <a:avLst/>
          </a:prstGeom>
          <a:noFill/>
          <a:ln>
            <a:noFill/>
          </a:ln>
        </p:spPr>
        <p:txBody>
          <a:bodyPr anchorCtr="0" anchor="b" bIns="91425" lIns="91425" rIns="91425" tIns="91425">
            <a:noAutofit/>
          </a:bodyPr>
          <a:lstStyle/>
          <a:p>
            <a:pPr indent="0" lvl="0" marL="0" marR="0" rtl="0" algn="l">
              <a:lnSpc>
                <a:spcPct val="100000"/>
              </a:lnSpc>
              <a:spcBef>
                <a:spcPts val="0"/>
              </a:spcBef>
              <a:spcAft>
                <a:spcPts val="0"/>
              </a:spcAft>
              <a:buClr>
                <a:schemeClr val="accent1"/>
              </a:buClr>
              <a:buSzPct val="25000"/>
              <a:buFont typeface="Arial"/>
              <a:buNone/>
            </a:pPr>
            <a:r>
              <a:rPr b="1" baseline="0" i="0" lang="en" sz="3600" u="none" cap="none" strike="noStrike">
                <a:solidFill>
                  <a:srgbClr val="DA0002"/>
                </a:solidFill>
                <a:latin typeface="Arial"/>
                <a:ea typeface="Arial"/>
                <a:cs typeface="Arial"/>
                <a:sym typeface="Arial"/>
              </a:rPr>
              <a:t>Tablet/Lynx Super Layer Modules</a:t>
            </a:r>
          </a:p>
        </p:txBody>
      </p:sp>
      <p:sp>
        <p:nvSpPr>
          <p:cNvPr id="520" name="Shape 520"/>
          <p:cNvSpPr txBox="1"/>
          <p:nvPr>
            <p:ph idx="12" type="sldNum"/>
          </p:nvPr>
        </p:nvSpPr>
        <p:spPr>
          <a:xfrm>
            <a:off x="8556782" y="4749850"/>
            <a:ext cx="548699" cy="393600"/>
          </a:xfrm>
          <a:prstGeom prst="rect">
            <a:avLst/>
          </a:prstGeom>
          <a:noFill/>
          <a:ln>
            <a:noFill/>
          </a:ln>
        </p:spPr>
        <p:txBody>
          <a:bodyPr anchorCtr="0" anchor="ctr" bIns="91425" lIns="91425" rIns="91425" tIns="91425">
            <a:noAutofit/>
          </a:bodyPr>
          <a:lstStyle/>
          <a:p>
            <a:pPr indent="0" lvl="0" marL="0" marR="0" rtl="0" algn="r">
              <a:lnSpc>
                <a:spcPct val="100000"/>
              </a:lnSpc>
              <a:spcBef>
                <a:spcPts val="0"/>
              </a:spcBef>
              <a:spcAft>
                <a:spcPts val="0"/>
              </a:spcAft>
              <a:buClr>
                <a:schemeClr val="dk1"/>
              </a:buClr>
              <a:buSzPct val="25000"/>
              <a:buFont typeface="Arial"/>
              <a:buNone/>
            </a:pPr>
            <a:fld id="{00000000-1234-1234-1234-123412341234}" type="slidenum">
              <a:rPr b="0" baseline="0" i="0" lang="en" sz="1300" u="none" cap="none" strike="noStrike">
                <a:solidFill>
                  <a:schemeClr val="dk1"/>
                </a:solidFill>
                <a:latin typeface="Arial"/>
                <a:ea typeface="Arial"/>
                <a:cs typeface="Arial"/>
                <a:sym typeface="Arial"/>
              </a:rPr>
              <a:t>‹#›</a:t>
            </a:fld>
          </a:p>
        </p:txBody>
      </p:sp>
      <p:graphicFrame>
        <p:nvGraphicFramePr>
          <p:cNvPr id="521" name="Shape 521"/>
          <p:cNvGraphicFramePr/>
          <p:nvPr/>
        </p:nvGraphicFramePr>
        <p:xfrm>
          <a:off x="349700" y="3514675"/>
          <a:ext cx="3000000" cy="3000000"/>
        </p:xfrm>
        <a:graphic>
          <a:graphicData uri="http://schemas.openxmlformats.org/drawingml/2006/table">
            <a:tbl>
              <a:tblPr>
                <a:noFill/>
                <a:tableStyleId>{6A86F935-D633-4149-A0D0-F801903DD7F0}</a:tableStyleId>
              </a:tblPr>
              <a:tblGrid>
                <a:gridCol w="2413150"/>
                <a:gridCol w="2198850"/>
                <a:gridCol w="2199800"/>
                <a:gridCol w="1478700"/>
              </a:tblGrid>
              <a:tr h="139700">
                <a:tc>
                  <a:txBody>
                    <a:bodyPr>
                      <a:noAutofit/>
                    </a:bodyPr>
                    <a:lstStyle/>
                    <a:p>
                      <a:pPr indent="0" lvl="0" marL="0" marR="0" rtl="0" algn="l">
                        <a:lnSpc>
                          <a:spcPct val="107000"/>
                        </a:lnSpc>
                        <a:spcBef>
                          <a:spcPts val="0"/>
                        </a:spcBef>
                        <a:spcAft>
                          <a:spcPts val="0"/>
                        </a:spcAft>
                        <a:buClr>
                          <a:srgbClr val="000000"/>
                        </a:buClr>
                        <a:buSzPct val="25000"/>
                        <a:buFont typeface="Times New Roman"/>
                        <a:buNone/>
                      </a:pPr>
                      <a:r>
                        <a:rPr b="1" baseline="0" lang="en" sz="1100" u="none" cap="none" strike="noStrike">
                          <a:latin typeface="Times New Roman"/>
                          <a:ea typeface="Times New Roman"/>
                          <a:cs typeface="Times New Roman"/>
                          <a:sym typeface="Times New Roman"/>
                        </a:rPr>
                        <a:t>Source</a:t>
                      </a:r>
                    </a:p>
                  </a:txBody>
                  <a:tcPr marT="0" marB="0" marR="68575" marL="68575">
                    <a:lnL cap="flat" w="12700">
                      <a:solidFill>
                        <a:srgbClr val="000000"/>
                      </a:solidFill>
                      <a:prstDash val="solid"/>
                      <a:round/>
                      <a:headEnd len="med" w="med" type="none"/>
                      <a:tailEnd len="med" w="med" type="none"/>
                    </a:lnL>
                    <a:lnR cap="flat" w="12700">
                      <a:solidFill>
                        <a:srgbClr val="000000"/>
                      </a:solidFill>
                      <a:prstDash val="solid"/>
                      <a:round/>
                      <a:headEnd len="med" w="med" type="none"/>
                      <a:tailEnd len="med" w="med" type="none"/>
                    </a:lnR>
                    <a:lnT cap="flat" w="12700">
                      <a:solidFill>
                        <a:srgbClr val="000000"/>
                      </a:solidFill>
                      <a:prstDash val="solid"/>
                      <a:round/>
                      <a:headEnd len="med" w="med" type="none"/>
                      <a:tailEnd len="med" w="med" type="none"/>
                    </a:lnT>
                    <a:lnB cap="flat" w="12700">
                      <a:solidFill>
                        <a:srgbClr val="000000"/>
                      </a:solidFill>
                      <a:prstDash val="solid"/>
                      <a:round/>
                      <a:headEnd len="med" w="med" type="none"/>
                      <a:tailEnd len="med" w="med" type="none"/>
                    </a:lnB>
                  </a:tcPr>
                </a:tc>
                <a:tc>
                  <a:txBody>
                    <a:bodyPr>
                      <a:noAutofit/>
                    </a:bodyPr>
                    <a:lstStyle/>
                    <a:p>
                      <a:pPr indent="0" lvl="0" marL="0" marR="0" rtl="0" algn="l">
                        <a:lnSpc>
                          <a:spcPct val="107000"/>
                        </a:lnSpc>
                        <a:spcBef>
                          <a:spcPts val="0"/>
                        </a:spcBef>
                        <a:spcAft>
                          <a:spcPts val="0"/>
                        </a:spcAft>
                        <a:buClr>
                          <a:srgbClr val="000000"/>
                        </a:buClr>
                        <a:buSzPct val="25000"/>
                        <a:buFont typeface="Times New Roman"/>
                        <a:buNone/>
                      </a:pPr>
                      <a:r>
                        <a:rPr b="1" baseline="0" lang="en" sz="1100" u="none" cap="none" strike="noStrike">
                          <a:latin typeface="Times New Roman"/>
                          <a:ea typeface="Times New Roman"/>
                          <a:cs typeface="Times New Roman"/>
                          <a:sym typeface="Times New Roman"/>
                        </a:rPr>
                        <a:t>Sink</a:t>
                      </a:r>
                    </a:p>
                  </a:txBody>
                  <a:tcPr marT="0" marB="0" marR="68575" marL="68575">
                    <a:lnL cap="flat" w="12700">
                      <a:solidFill>
                        <a:srgbClr val="000000"/>
                      </a:solidFill>
                      <a:prstDash val="solid"/>
                      <a:round/>
                      <a:headEnd len="med" w="med" type="none"/>
                      <a:tailEnd len="med" w="med" type="none"/>
                    </a:lnL>
                    <a:lnR cap="flat" w="12700">
                      <a:solidFill>
                        <a:srgbClr val="000000"/>
                      </a:solidFill>
                      <a:prstDash val="solid"/>
                      <a:round/>
                      <a:headEnd len="med" w="med" type="none"/>
                      <a:tailEnd len="med" w="med" type="none"/>
                    </a:lnR>
                    <a:lnT cap="flat" w="12700">
                      <a:solidFill>
                        <a:srgbClr val="000000"/>
                      </a:solidFill>
                      <a:prstDash val="solid"/>
                      <a:round/>
                      <a:headEnd len="med" w="med" type="none"/>
                      <a:tailEnd len="med" w="med" type="none"/>
                    </a:lnT>
                    <a:lnB cap="flat" w="12700">
                      <a:solidFill>
                        <a:srgbClr val="000000"/>
                      </a:solidFill>
                      <a:prstDash val="solid"/>
                      <a:round/>
                      <a:headEnd len="med" w="med" type="none"/>
                      <a:tailEnd len="med" w="med" type="none"/>
                    </a:lnB>
                  </a:tcPr>
                </a:tc>
                <a:tc>
                  <a:txBody>
                    <a:bodyPr>
                      <a:noAutofit/>
                    </a:bodyPr>
                    <a:lstStyle/>
                    <a:p>
                      <a:pPr indent="0" lvl="0" marL="0" marR="0" rtl="0" algn="l">
                        <a:lnSpc>
                          <a:spcPct val="107000"/>
                        </a:lnSpc>
                        <a:spcBef>
                          <a:spcPts val="0"/>
                        </a:spcBef>
                        <a:spcAft>
                          <a:spcPts val="0"/>
                        </a:spcAft>
                        <a:buClr>
                          <a:srgbClr val="000000"/>
                        </a:buClr>
                        <a:buSzPct val="25000"/>
                        <a:buFont typeface="Times New Roman"/>
                        <a:buNone/>
                      </a:pPr>
                      <a:r>
                        <a:rPr b="1" baseline="0" lang="en" sz="1100" u="none" cap="none" strike="noStrike">
                          <a:latin typeface="Times New Roman"/>
                          <a:ea typeface="Times New Roman"/>
                          <a:cs typeface="Times New Roman"/>
                          <a:sym typeface="Times New Roman"/>
                        </a:rPr>
                        <a:t>Input to Sink</a:t>
                      </a:r>
                    </a:p>
                  </a:txBody>
                  <a:tcPr marT="0" marB="0" marR="68575" marL="68575">
                    <a:lnL cap="flat" w="12700">
                      <a:solidFill>
                        <a:srgbClr val="000000"/>
                      </a:solidFill>
                      <a:prstDash val="solid"/>
                      <a:round/>
                      <a:headEnd len="med" w="med" type="none"/>
                      <a:tailEnd len="med" w="med" type="none"/>
                    </a:lnL>
                    <a:lnR cap="flat" w="12700">
                      <a:solidFill>
                        <a:srgbClr val="000000"/>
                      </a:solidFill>
                      <a:prstDash val="solid"/>
                      <a:round/>
                      <a:headEnd len="med" w="med" type="none"/>
                      <a:tailEnd len="med" w="med" type="none"/>
                    </a:lnR>
                    <a:lnT cap="flat" w="12700">
                      <a:solidFill>
                        <a:srgbClr val="000000"/>
                      </a:solidFill>
                      <a:prstDash val="solid"/>
                      <a:round/>
                      <a:headEnd len="med" w="med" type="none"/>
                      <a:tailEnd len="med" w="med" type="none"/>
                    </a:lnT>
                    <a:lnB cap="flat" w="12700">
                      <a:solidFill>
                        <a:srgbClr val="000000"/>
                      </a:solidFill>
                      <a:prstDash val="solid"/>
                      <a:round/>
                      <a:headEnd len="med" w="med" type="none"/>
                      <a:tailEnd len="med" w="med" type="none"/>
                    </a:lnB>
                  </a:tcPr>
                </a:tc>
                <a:tc>
                  <a:txBody>
                    <a:bodyPr>
                      <a:noAutofit/>
                    </a:bodyPr>
                    <a:lstStyle/>
                    <a:p>
                      <a:pPr indent="0" lvl="0" marL="0" marR="0" rtl="0" algn="l">
                        <a:lnSpc>
                          <a:spcPct val="107000"/>
                        </a:lnSpc>
                        <a:spcBef>
                          <a:spcPts val="0"/>
                        </a:spcBef>
                        <a:spcAft>
                          <a:spcPts val="0"/>
                        </a:spcAft>
                        <a:buClr>
                          <a:srgbClr val="000000"/>
                        </a:buClr>
                        <a:buSzPct val="25000"/>
                        <a:buFont typeface="Times New Roman"/>
                        <a:buNone/>
                      </a:pPr>
                      <a:r>
                        <a:rPr b="1" baseline="0" lang="en" sz="1100" u="none" cap="none" strike="noStrike">
                          <a:latin typeface="Times New Roman"/>
                          <a:ea typeface="Times New Roman"/>
                          <a:cs typeface="Times New Roman"/>
                          <a:sym typeface="Times New Roman"/>
                        </a:rPr>
                        <a:t>Return from Sink</a:t>
                      </a:r>
                    </a:p>
                  </a:txBody>
                  <a:tcPr marT="0" marB="0" marR="68575" marL="68575">
                    <a:lnL cap="flat" w="12700">
                      <a:solidFill>
                        <a:srgbClr val="000000"/>
                      </a:solidFill>
                      <a:prstDash val="solid"/>
                      <a:round/>
                      <a:headEnd len="med" w="med" type="none"/>
                      <a:tailEnd len="med" w="med" type="none"/>
                    </a:lnL>
                    <a:lnR cap="flat" w="12700">
                      <a:solidFill>
                        <a:srgbClr val="000000"/>
                      </a:solidFill>
                      <a:prstDash val="solid"/>
                      <a:round/>
                      <a:headEnd len="med" w="med" type="none"/>
                      <a:tailEnd len="med" w="med" type="none"/>
                    </a:lnR>
                    <a:lnT cap="flat" w="12700">
                      <a:solidFill>
                        <a:srgbClr val="000000"/>
                      </a:solidFill>
                      <a:prstDash val="solid"/>
                      <a:round/>
                      <a:headEnd len="med" w="med" type="none"/>
                      <a:tailEnd len="med" w="med" type="none"/>
                    </a:lnT>
                    <a:lnB cap="flat" w="12700">
                      <a:solidFill>
                        <a:srgbClr val="000000"/>
                      </a:solidFill>
                      <a:prstDash val="solid"/>
                      <a:round/>
                      <a:headEnd len="med" w="med" type="none"/>
                      <a:tailEnd len="med" w="med" type="none"/>
                    </a:lnB>
                  </a:tcPr>
                </a:tc>
              </a:tr>
              <a:tr h="139700">
                <a:tc>
                  <a:txBody>
                    <a:bodyPr>
                      <a:noAutofit/>
                    </a:bodyPr>
                    <a:lstStyle/>
                    <a:p>
                      <a:pPr indent="0" lvl="0" marL="0" marR="0" rtl="0" algn="l">
                        <a:lnSpc>
                          <a:spcPct val="107000"/>
                        </a:lnSpc>
                        <a:spcBef>
                          <a:spcPts val="0"/>
                        </a:spcBef>
                        <a:spcAft>
                          <a:spcPts val="0"/>
                        </a:spcAft>
                        <a:buClr>
                          <a:srgbClr val="000000"/>
                        </a:buClr>
                        <a:buSzPct val="25000"/>
                        <a:buFont typeface="Times New Roman"/>
                        <a:buNone/>
                      </a:pPr>
                      <a:r>
                        <a:rPr baseline="0" lang="en" sz="1100" u="none" cap="none" strike="noStrike">
                          <a:latin typeface="Times New Roman"/>
                          <a:ea typeface="Times New Roman"/>
                          <a:cs typeface="Times New Roman"/>
                          <a:sym typeface="Times New Roman"/>
                        </a:rPr>
                        <a:t>Transfer Controller</a:t>
                      </a:r>
                    </a:p>
                  </a:txBody>
                  <a:tcPr marT="0" marB="0" marR="68575" marL="68575">
                    <a:lnL cap="flat" w="12700">
                      <a:solidFill>
                        <a:srgbClr val="000000"/>
                      </a:solidFill>
                      <a:prstDash val="solid"/>
                      <a:round/>
                      <a:headEnd len="med" w="med" type="none"/>
                      <a:tailEnd len="med" w="med" type="none"/>
                    </a:lnL>
                    <a:lnR cap="flat" w="12700">
                      <a:solidFill>
                        <a:srgbClr val="000000"/>
                      </a:solidFill>
                      <a:prstDash val="solid"/>
                      <a:round/>
                      <a:headEnd len="med" w="med" type="none"/>
                      <a:tailEnd len="med" w="med" type="none"/>
                    </a:lnR>
                    <a:lnT cap="flat" w="12700">
                      <a:solidFill>
                        <a:srgbClr val="000000"/>
                      </a:solidFill>
                      <a:prstDash val="solid"/>
                      <a:round/>
                      <a:headEnd len="med" w="med" type="none"/>
                      <a:tailEnd len="med" w="med" type="none"/>
                    </a:lnT>
                    <a:lnB cap="flat" w="12700">
                      <a:solidFill>
                        <a:srgbClr val="000000"/>
                      </a:solidFill>
                      <a:prstDash val="solid"/>
                      <a:round/>
                      <a:headEnd len="med" w="med" type="none"/>
                      <a:tailEnd len="med" w="med" type="none"/>
                    </a:lnB>
                  </a:tcPr>
                </a:tc>
                <a:tc>
                  <a:txBody>
                    <a:bodyPr>
                      <a:noAutofit/>
                    </a:bodyPr>
                    <a:lstStyle/>
                    <a:p>
                      <a:pPr indent="0" lvl="0" marL="0" marR="0" rtl="0" algn="l">
                        <a:lnSpc>
                          <a:spcPct val="107000"/>
                        </a:lnSpc>
                        <a:spcBef>
                          <a:spcPts val="0"/>
                        </a:spcBef>
                        <a:spcAft>
                          <a:spcPts val="0"/>
                        </a:spcAft>
                        <a:buClr>
                          <a:srgbClr val="000000"/>
                        </a:buClr>
                        <a:buSzPct val="25000"/>
                        <a:buFont typeface="Times New Roman"/>
                        <a:buNone/>
                      </a:pPr>
                      <a:r>
                        <a:rPr baseline="0" lang="en" sz="1100" u="none" cap="none" strike="noStrike">
                          <a:latin typeface="Times New Roman"/>
                          <a:ea typeface="Times New Roman"/>
                          <a:cs typeface="Times New Roman"/>
                          <a:sym typeface="Times New Roman"/>
                        </a:rPr>
                        <a:t>USB Serial Connection Manager</a:t>
                      </a:r>
                    </a:p>
                  </a:txBody>
                  <a:tcPr marT="0" marB="0" marR="68575" marL="68575">
                    <a:lnL cap="flat" w="12700">
                      <a:solidFill>
                        <a:srgbClr val="000000"/>
                      </a:solidFill>
                      <a:prstDash val="solid"/>
                      <a:round/>
                      <a:headEnd len="med" w="med" type="none"/>
                      <a:tailEnd len="med" w="med" type="none"/>
                    </a:lnL>
                    <a:lnR cap="flat" w="12700">
                      <a:solidFill>
                        <a:srgbClr val="000000"/>
                      </a:solidFill>
                      <a:prstDash val="solid"/>
                      <a:round/>
                      <a:headEnd len="med" w="med" type="none"/>
                      <a:tailEnd len="med" w="med" type="none"/>
                    </a:lnR>
                    <a:lnT cap="flat" w="12700">
                      <a:solidFill>
                        <a:srgbClr val="000000"/>
                      </a:solidFill>
                      <a:prstDash val="solid"/>
                      <a:round/>
                      <a:headEnd len="med" w="med" type="none"/>
                      <a:tailEnd len="med" w="med" type="none"/>
                    </a:lnT>
                    <a:lnB cap="flat" w="12700">
                      <a:solidFill>
                        <a:srgbClr val="000000"/>
                      </a:solidFill>
                      <a:prstDash val="solid"/>
                      <a:round/>
                      <a:headEnd len="med" w="med" type="none"/>
                      <a:tailEnd len="med" w="med" type="none"/>
                    </a:lnB>
                  </a:tcPr>
                </a:tc>
                <a:tc>
                  <a:txBody>
                    <a:bodyPr>
                      <a:noAutofit/>
                    </a:bodyPr>
                    <a:lstStyle/>
                    <a:p>
                      <a:pPr indent="0" lvl="0" marL="0" marR="0" rtl="0" algn="l">
                        <a:lnSpc>
                          <a:spcPct val="107000"/>
                        </a:lnSpc>
                        <a:spcBef>
                          <a:spcPts val="0"/>
                        </a:spcBef>
                        <a:spcAft>
                          <a:spcPts val="0"/>
                        </a:spcAft>
                        <a:buClr>
                          <a:srgbClr val="000000"/>
                        </a:buClr>
                        <a:buSzPct val="25000"/>
                        <a:buFont typeface="Times New Roman"/>
                        <a:buNone/>
                      </a:pPr>
                      <a:r>
                        <a:rPr baseline="0" lang="en" sz="1100" u="none" cap="none" strike="noStrike">
                          <a:latin typeface="Times New Roman"/>
                          <a:ea typeface="Times New Roman"/>
                          <a:cs typeface="Times New Roman"/>
                          <a:sym typeface="Times New Roman"/>
                        </a:rPr>
                        <a:t>Data to be transferred (String</a:t>
                      </a:r>
                      <a:r>
                        <a:rPr lang="en" sz="1100">
                          <a:latin typeface="Times New Roman"/>
                          <a:ea typeface="Times New Roman"/>
                          <a:cs typeface="Times New Roman"/>
                          <a:sym typeface="Times New Roman"/>
                        </a:rPr>
                        <a:t>, int)</a:t>
                      </a:r>
                    </a:p>
                  </a:txBody>
                  <a:tcPr marT="0" marB="0" marR="68575" marL="68575">
                    <a:lnL cap="flat" w="12700">
                      <a:solidFill>
                        <a:srgbClr val="000000"/>
                      </a:solidFill>
                      <a:prstDash val="solid"/>
                      <a:round/>
                      <a:headEnd len="med" w="med" type="none"/>
                      <a:tailEnd len="med" w="med" type="none"/>
                    </a:lnL>
                    <a:lnR cap="flat" w="12700">
                      <a:solidFill>
                        <a:srgbClr val="000000"/>
                      </a:solidFill>
                      <a:prstDash val="solid"/>
                      <a:round/>
                      <a:headEnd len="med" w="med" type="none"/>
                      <a:tailEnd len="med" w="med" type="none"/>
                    </a:lnR>
                    <a:lnT cap="flat" w="12700">
                      <a:solidFill>
                        <a:srgbClr val="000000"/>
                      </a:solidFill>
                      <a:prstDash val="solid"/>
                      <a:round/>
                      <a:headEnd len="med" w="med" type="none"/>
                      <a:tailEnd len="med" w="med" type="none"/>
                    </a:lnT>
                    <a:lnB cap="flat" w="12700">
                      <a:solidFill>
                        <a:srgbClr val="000000"/>
                      </a:solidFill>
                      <a:prstDash val="solid"/>
                      <a:round/>
                      <a:headEnd len="med" w="med" type="none"/>
                      <a:tailEnd len="med" w="med" type="none"/>
                    </a:lnB>
                  </a:tcPr>
                </a:tc>
                <a:tc>
                  <a:txBody>
                    <a:bodyPr>
                      <a:noAutofit/>
                    </a:bodyPr>
                    <a:lstStyle/>
                    <a:p>
                      <a:pPr indent="0" lvl="0" marL="0" marR="0" rtl="0" algn="l">
                        <a:lnSpc>
                          <a:spcPct val="107000"/>
                        </a:lnSpc>
                        <a:spcBef>
                          <a:spcPts val="0"/>
                        </a:spcBef>
                        <a:spcAft>
                          <a:spcPts val="0"/>
                        </a:spcAft>
                        <a:buClr>
                          <a:srgbClr val="000000"/>
                        </a:buClr>
                        <a:buSzPct val="25000"/>
                        <a:buFont typeface="Times New Roman"/>
                        <a:buNone/>
                      </a:pPr>
                      <a:r>
                        <a:rPr baseline="0" lang="en" sz="1100" u="none" cap="none" strike="noStrike">
                          <a:latin typeface="Times New Roman"/>
                          <a:ea typeface="Times New Roman"/>
                          <a:cs typeface="Times New Roman"/>
                          <a:sym typeface="Times New Roman"/>
                        </a:rPr>
                        <a:t>None</a:t>
                      </a:r>
                    </a:p>
                  </a:txBody>
                  <a:tcPr marT="0" marB="0" marR="68575" marL="68575">
                    <a:lnL cap="flat" w="12700">
                      <a:solidFill>
                        <a:srgbClr val="000000"/>
                      </a:solidFill>
                      <a:prstDash val="solid"/>
                      <a:round/>
                      <a:headEnd len="med" w="med" type="none"/>
                      <a:tailEnd len="med" w="med" type="none"/>
                    </a:lnL>
                    <a:lnR cap="flat" w="12700">
                      <a:solidFill>
                        <a:srgbClr val="000000"/>
                      </a:solidFill>
                      <a:prstDash val="solid"/>
                      <a:round/>
                      <a:headEnd len="med" w="med" type="none"/>
                      <a:tailEnd len="med" w="med" type="none"/>
                    </a:lnR>
                    <a:lnT cap="flat" w="12700">
                      <a:solidFill>
                        <a:srgbClr val="000000"/>
                      </a:solidFill>
                      <a:prstDash val="solid"/>
                      <a:round/>
                      <a:headEnd len="med" w="med" type="none"/>
                      <a:tailEnd len="med" w="med" type="none"/>
                    </a:lnT>
                    <a:lnB cap="flat" w="12700">
                      <a:solidFill>
                        <a:srgbClr val="000000"/>
                      </a:solidFill>
                      <a:prstDash val="solid"/>
                      <a:round/>
                      <a:headEnd len="med" w="med" type="none"/>
                      <a:tailEnd len="med" w="med" type="none"/>
                    </a:lnB>
                  </a:tcPr>
                </a:tc>
              </a:tr>
              <a:tr h="139700">
                <a:tc>
                  <a:txBody>
                    <a:bodyPr>
                      <a:noAutofit/>
                    </a:bodyPr>
                    <a:lstStyle/>
                    <a:p>
                      <a:pPr indent="0" lvl="0" marL="0" marR="0" rtl="0" algn="l">
                        <a:lnSpc>
                          <a:spcPct val="107000"/>
                        </a:lnSpc>
                        <a:spcBef>
                          <a:spcPts val="0"/>
                        </a:spcBef>
                        <a:spcAft>
                          <a:spcPts val="0"/>
                        </a:spcAft>
                        <a:buClr>
                          <a:srgbClr val="000000"/>
                        </a:buClr>
                        <a:buSzPct val="25000"/>
                        <a:buFont typeface="Times New Roman"/>
                        <a:buNone/>
                      </a:pPr>
                      <a:r>
                        <a:rPr baseline="0" lang="en" sz="1100" u="none" cap="none" strike="noStrike">
                          <a:latin typeface="Times New Roman"/>
                          <a:ea typeface="Times New Roman"/>
                          <a:cs typeface="Times New Roman"/>
                          <a:sym typeface="Times New Roman"/>
                        </a:rPr>
                        <a:t>Transfer Controller</a:t>
                      </a:r>
                    </a:p>
                  </a:txBody>
                  <a:tcPr marT="0" marB="0" marR="68575" marL="68575">
                    <a:lnL cap="flat" w="12700">
                      <a:solidFill>
                        <a:srgbClr val="000000"/>
                      </a:solidFill>
                      <a:prstDash val="solid"/>
                      <a:round/>
                      <a:headEnd len="med" w="med" type="none"/>
                      <a:tailEnd len="med" w="med" type="none"/>
                    </a:lnL>
                    <a:lnR cap="flat" w="12700">
                      <a:solidFill>
                        <a:srgbClr val="000000"/>
                      </a:solidFill>
                      <a:prstDash val="solid"/>
                      <a:round/>
                      <a:headEnd len="med" w="med" type="none"/>
                      <a:tailEnd len="med" w="med" type="none"/>
                    </a:lnR>
                    <a:lnT cap="flat" w="12700">
                      <a:solidFill>
                        <a:srgbClr val="000000"/>
                      </a:solidFill>
                      <a:prstDash val="solid"/>
                      <a:round/>
                      <a:headEnd len="med" w="med" type="none"/>
                      <a:tailEnd len="med" w="med" type="none"/>
                    </a:lnT>
                    <a:lnB cap="flat" w="12700">
                      <a:solidFill>
                        <a:srgbClr val="000000"/>
                      </a:solidFill>
                      <a:prstDash val="solid"/>
                      <a:round/>
                      <a:headEnd len="med" w="med" type="none"/>
                      <a:tailEnd len="med" w="med" type="none"/>
                    </a:lnB>
                  </a:tcPr>
                </a:tc>
                <a:tc>
                  <a:txBody>
                    <a:bodyPr>
                      <a:noAutofit/>
                    </a:bodyPr>
                    <a:lstStyle/>
                    <a:p>
                      <a:pPr indent="0" lvl="0" marL="0" marR="0" rtl="0" algn="l">
                        <a:lnSpc>
                          <a:spcPct val="107000"/>
                        </a:lnSpc>
                        <a:spcBef>
                          <a:spcPts val="0"/>
                        </a:spcBef>
                        <a:spcAft>
                          <a:spcPts val="0"/>
                        </a:spcAft>
                        <a:buClr>
                          <a:srgbClr val="000000"/>
                        </a:buClr>
                        <a:buSzPct val="25000"/>
                        <a:buFont typeface="Times New Roman"/>
                        <a:buNone/>
                      </a:pPr>
                      <a:r>
                        <a:rPr baseline="0" lang="en" sz="1100" u="none" cap="none" strike="noStrike">
                          <a:latin typeface="Times New Roman"/>
                          <a:ea typeface="Times New Roman"/>
                          <a:cs typeface="Times New Roman"/>
                          <a:sym typeface="Times New Roman"/>
                        </a:rPr>
                        <a:t>State Updater</a:t>
                      </a:r>
                    </a:p>
                  </a:txBody>
                  <a:tcPr marT="0" marB="0" marR="68575" marL="68575">
                    <a:lnL cap="flat" w="12700">
                      <a:solidFill>
                        <a:srgbClr val="000000"/>
                      </a:solidFill>
                      <a:prstDash val="solid"/>
                      <a:round/>
                      <a:headEnd len="med" w="med" type="none"/>
                      <a:tailEnd len="med" w="med" type="none"/>
                    </a:lnL>
                    <a:lnR cap="flat" w="12700">
                      <a:solidFill>
                        <a:srgbClr val="000000"/>
                      </a:solidFill>
                      <a:prstDash val="solid"/>
                      <a:round/>
                      <a:headEnd len="med" w="med" type="none"/>
                      <a:tailEnd len="med" w="med" type="none"/>
                    </a:lnR>
                    <a:lnT cap="flat" w="12700">
                      <a:solidFill>
                        <a:srgbClr val="000000"/>
                      </a:solidFill>
                      <a:prstDash val="solid"/>
                      <a:round/>
                      <a:headEnd len="med" w="med" type="none"/>
                      <a:tailEnd len="med" w="med" type="none"/>
                    </a:lnT>
                    <a:lnB cap="flat" w="12700">
                      <a:solidFill>
                        <a:srgbClr val="000000"/>
                      </a:solidFill>
                      <a:prstDash val="solid"/>
                      <a:round/>
                      <a:headEnd len="med" w="med" type="none"/>
                      <a:tailEnd len="med" w="med" type="none"/>
                    </a:lnB>
                  </a:tcPr>
                </a:tc>
                <a:tc>
                  <a:txBody>
                    <a:bodyPr>
                      <a:noAutofit/>
                    </a:bodyPr>
                    <a:lstStyle/>
                    <a:p>
                      <a:pPr indent="0" lvl="0" marL="0" marR="0" rtl="0" algn="l">
                        <a:lnSpc>
                          <a:spcPct val="107000"/>
                        </a:lnSpc>
                        <a:spcBef>
                          <a:spcPts val="0"/>
                        </a:spcBef>
                        <a:spcAft>
                          <a:spcPts val="0"/>
                        </a:spcAft>
                        <a:buClr>
                          <a:srgbClr val="000000"/>
                        </a:buClr>
                        <a:buSzPct val="25000"/>
                        <a:buFont typeface="Times New Roman"/>
                        <a:buNone/>
                      </a:pPr>
                      <a:r>
                        <a:rPr baseline="0" lang="en" sz="1100" u="none" cap="none" strike="noStrike">
                          <a:latin typeface="Times New Roman"/>
                          <a:ea typeface="Times New Roman"/>
                          <a:cs typeface="Times New Roman"/>
                          <a:sym typeface="Times New Roman"/>
                        </a:rPr>
                        <a:t>Processed data </a:t>
                      </a:r>
                      <a:r>
                        <a:rPr lang="en" sz="1100">
                          <a:solidFill>
                            <a:schemeClr val="dk1"/>
                          </a:solidFill>
                          <a:latin typeface="Times New Roman"/>
                          <a:ea typeface="Times New Roman"/>
                          <a:cs typeface="Times New Roman"/>
                          <a:sym typeface="Times New Roman"/>
                        </a:rPr>
                        <a:t>(String, int)</a:t>
                      </a:r>
                    </a:p>
                  </a:txBody>
                  <a:tcPr marT="0" marB="0" marR="68575" marL="68575">
                    <a:lnL cap="flat" w="12700">
                      <a:solidFill>
                        <a:srgbClr val="000000"/>
                      </a:solidFill>
                      <a:prstDash val="solid"/>
                      <a:round/>
                      <a:headEnd len="med" w="med" type="none"/>
                      <a:tailEnd len="med" w="med" type="none"/>
                    </a:lnL>
                    <a:lnR cap="flat" w="12700">
                      <a:solidFill>
                        <a:srgbClr val="000000"/>
                      </a:solidFill>
                      <a:prstDash val="solid"/>
                      <a:round/>
                      <a:headEnd len="med" w="med" type="none"/>
                      <a:tailEnd len="med" w="med" type="none"/>
                    </a:lnR>
                    <a:lnT cap="flat" w="12700">
                      <a:solidFill>
                        <a:srgbClr val="000000"/>
                      </a:solidFill>
                      <a:prstDash val="solid"/>
                      <a:round/>
                      <a:headEnd len="med" w="med" type="none"/>
                      <a:tailEnd len="med" w="med" type="none"/>
                    </a:lnT>
                    <a:lnB cap="flat" w="12700">
                      <a:solidFill>
                        <a:srgbClr val="000000"/>
                      </a:solidFill>
                      <a:prstDash val="solid"/>
                      <a:round/>
                      <a:headEnd len="med" w="med" type="none"/>
                      <a:tailEnd len="med" w="med" type="none"/>
                    </a:lnB>
                  </a:tcPr>
                </a:tc>
                <a:tc>
                  <a:txBody>
                    <a:bodyPr>
                      <a:noAutofit/>
                    </a:bodyPr>
                    <a:lstStyle/>
                    <a:p>
                      <a:pPr indent="0" lvl="0" marL="0" marR="0" rtl="0" algn="l">
                        <a:lnSpc>
                          <a:spcPct val="107000"/>
                        </a:lnSpc>
                        <a:spcBef>
                          <a:spcPts val="0"/>
                        </a:spcBef>
                        <a:spcAft>
                          <a:spcPts val="0"/>
                        </a:spcAft>
                        <a:buClr>
                          <a:srgbClr val="000000"/>
                        </a:buClr>
                        <a:buSzPct val="25000"/>
                        <a:buFont typeface="Times New Roman"/>
                        <a:buNone/>
                      </a:pPr>
                      <a:r>
                        <a:rPr baseline="0" lang="en" sz="1100" u="none" cap="none" strike="noStrike">
                          <a:latin typeface="Times New Roman"/>
                          <a:ea typeface="Times New Roman"/>
                          <a:cs typeface="Times New Roman"/>
                          <a:sym typeface="Times New Roman"/>
                        </a:rPr>
                        <a:t>None</a:t>
                      </a:r>
                    </a:p>
                  </a:txBody>
                  <a:tcPr marT="0" marB="0" marR="68575" marL="68575">
                    <a:lnL cap="flat" w="12700">
                      <a:solidFill>
                        <a:srgbClr val="000000"/>
                      </a:solidFill>
                      <a:prstDash val="solid"/>
                      <a:round/>
                      <a:headEnd len="med" w="med" type="none"/>
                      <a:tailEnd len="med" w="med" type="none"/>
                    </a:lnL>
                    <a:lnR cap="flat" w="12700">
                      <a:solidFill>
                        <a:srgbClr val="000000"/>
                      </a:solidFill>
                      <a:prstDash val="solid"/>
                      <a:round/>
                      <a:headEnd len="med" w="med" type="none"/>
                      <a:tailEnd len="med" w="med" type="none"/>
                    </a:lnR>
                    <a:lnT cap="flat" w="12700">
                      <a:solidFill>
                        <a:srgbClr val="000000"/>
                      </a:solidFill>
                      <a:prstDash val="solid"/>
                      <a:round/>
                      <a:headEnd len="med" w="med" type="none"/>
                      <a:tailEnd len="med" w="med" type="none"/>
                    </a:lnT>
                    <a:lnB cap="flat" w="12700">
                      <a:solidFill>
                        <a:srgbClr val="000000"/>
                      </a:solidFill>
                      <a:prstDash val="solid"/>
                      <a:round/>
                      <a:headEnd len="med" w="med" type="none"/>
                      <a:tailEnd len="med" w="med" type="none"/>
                    </a:lnB>
                  </a:tcPr>
                </a:tc>
              </a:tr>
              <a:tr h="139700">
                <a:tc>
                  <a:txBody>
                    <a:bodyPr>
                      <a:noAutofit/>
                    </a:bodyPr>
                    <a:lstStyle/>
                    <a:p>
                      <a:pPr indent="0" lvl="0" marL="0" marR="0" rtl="0" algn="l">
                        <a:lnSpc>
                          <a:spcPct val="107000"/>
                        </a:lnSpc>
                        <a:spcBef>
                          <a:spcPts val="0"/>
                        </a:spcBef>
                        <a:spcAft>
                          <a:spcPts val="0"/>
                        </a:spcAft>
                        <a:buClr>
                          <a:srgbClr val="000000"/>
                        </a:buClr>
                        <a:buSzPct val="25000"/>
                        <a:buFont typeface="Times New Roman"/>
                        <a:buNone/>
                      </a:pPr>
                      <a:r>
                        <a:rPr baseline="0" lang="en" sz="1100" u="none" cap="none" strike="noStrike">
                          <a:latin typeface="Times New Roman"/>
                          <a:ea typeface="Times New Roman"/>
                          <a:cs typeface="Times New Roman"/>
                          <a:sym typeface="Times New Roman"/>
                        </a:rPr>
                        <a:t>Transfer Controller</a:t>
                      </a:r>
                    </a:p>
                  </a:txBody>
                  <a:tcPr marT="0" marB="0" marR="68575" marL="68575">
                    <a:lnL cap="flat" w="12700">
                      <a:solidFill>
                        <a:srgbClr val="000000"/>
                      </a:solidFill>
                      <a:prstDash val="solid"/>
                      <a:round/>
                      <a:headEnd len="med" w="med" type="none"/>
                      <a:tailEnd len="med" w="med" type="none"/>
                    </a:lnL>
                    <a:lnR cap="flat" w="12700">
                      <a:solidFill>
                        <a:srgbClr val="000000"/>
                      </a:solidFill>
                      <a:prstDash val="solid"/>
                      <a:round/>
                      <a:headEnd len="med" w="med" type="none"/>
                      <a:tailEnd len="med" w="med" type="none"/>
                    </a:lnR>
                    <a:lnT cap="flat" w="12700">
                      <a:solidFill>
                        <a:srgbClr val="000000"/>
                      </a:solidFill>
                      <a:prstDash val="solid"/>
                      <a:round/>
                      <a:headEnd len="med" w="med" type="none"/>
                      <a:tailEnd len="med" w="med" type="none"/>
                    </a:lnT>
                    <a:lnB cap="flat" w="12700">
                      <a:solidFill>
                        <a:srgbClr val="000000"/>
                      </a:solidFill>
                      <a:prstDash val="solid"/>
                      <a:round/>
                      <a:headEnd len="med" w="med" type="none"/>
                      <a:tailEnd len="med" w="med" type="none"/>
                    </a:lnB>
                  </a:tcPr>
                </a:tc>
                <a:tc>
                  <a:txBody>
                    <a:bodyPr>
                      <a:noAutofit/>
                    </a:bodyPr>
                    <a:lstStyle/>
                    <a:p>
                      <a:pPr indent="0" lvl="0" marL="0" marR="0" rtl="0" algn="l">
                        <a:lnSpc>
                          <a:spcPct val="107000"/>
                        </a:lnSpc>
                        <a:spcBef>
                          <a:spcPts val="0"/>
                        </a:spcBef>
                        <a:spcAft>
                          <a:spcPts val="0"/>
                        </a:spcAft>
                        <a:buClr>
                          <a:srgbClr val="000000"/>
                        </a:buClr>
                        <a:buSzPct val="25000"/>
                        <a:buFont typeface="Times New Roman"/>
                        <a:buNone/>
                      </a:pPr>
                      <a:r>
                        <a:rPr baseline="0" lang="en" sz="1100" u="none" cap="none" strike="noStrike">
                          <a:latin typeface="Times New Roman"/>
                          <a:ea typeface="Times New Roman"/>
                          <a:cs typeface="Times New Roman"/>
                          <a:sym typeface="Times New Roman"/>
                        </a:rPr>
                        <a:t>Request Controller</a:t>
                      </a:r>
                    </a:p>
                  </a:txBody>
                  <a:tcPr marT="0" marB="0" marR="68575" marL="68575">
                    <a:lnL cap="flat" w="12700">
                      <a:solidFill>
                        <a:srgbClr val="000000"/>
                      </a:solidFill>
                      <a:prstDash val="solid"/>
                      <a:round/>
                      <a:headEnd len="med" w="med" type="none"/>
                      <a:tailEnd len="med" w="med" type="none"/>
                    </a:lnL>
                    <a:lnR cap="flat" w="12700">
                      <a:solidFill>
                        <a:srgbClr val="000000"/>
                      </a:solidFill>
                      <a:prstDash val="solid"/>
                      <a:round/>
                      <a:headEnd len="med" w="med" type="none"/>
                      <a:tailEnd len="med" w="med" type="none"/>
                    </a:lnR>
                    <a:lnT cap="flat" w="12700">
                      <a:solidFill>
                        <a:srgbClr val="000000"/>
                      </a:solidFill>
                      <a:prstDash val="solid"/>
                      <a:round/>
                      <a:headEnd len="med" w="med" type="none"/>
                      <a:tailEnd len="med" w="med" type="none"/>
                    </a:lnT>
                    <a:lnB cap="flat" w="12700">
                      <a:solidFill>
                        <a:srgbClr val="000000"/>
                      </a:solidFill>
                      <a:prstDash val="solid"/>
                      <a:round/>
                      <a:headEnd len="med" w="med" type="none"/>
                      <a:tailEnd len="med" w="med" type="none"/>
                    </a:lnB>
                  </a:tcPr>
                </a:tc>
                <a:tc>
                  <a:txBody>
                    <a:bodyPr>
                      <a:noAutofit/>
                    </a:bodyPr>
                    <a:lstStyle/>
                    <a:p>
                      <a:pPr indent="0" lvl="0" marL="0" marR="0" rtl="0" algn="l">
                        <a:lnSpc>
                          <a:spcPct val="107000"/>
                        </a:lnSpc>
                        <a:spcBef>
                          <a:spcPts val="0"/>
                        </a:spcBef>
                        <a:spcAft>
                          <a:spcPts val="0"/>
                        </a:spcAft>
                        <a:buClr>
                          <a:srgbClr val="000000"/>
                        </a:buClr>
                        <a:buSzPct val="25000"/>
                        <a:buFont typeface="Times New Roman"/>
                        <a:buNone/>
                      </a:pPr>
                      <a:r>
                        <a:rPr baseline="0" lang="en" sz="1100" u="none" cap="none" strike="noStrike">
                          <a:latin typeface="Times New Roman"/>
                          <a:ea typeface="Times New Roman"/>
                          <a:cs typeface="Times New Roman"/>
                          <a:sym typeface="Times New Roman"/>
                        </a:rPr>
                        <a:t>Request to store/retrieve data (String)</a:t>
                      </a:r>
                    </a:p>
                  </a:txBody>
                  <a:tcPr marT="0" marB="0" marR="68575" marL="68575">
                    <a:lnL cap="flat" w="12700">
                      <a:solidFill>
                        <a:srgbClr val="000000"/>
                      </a:solidFill>
                      <a:prstDash val="solid"/>
                      <a:round/>
                      <a:headEnd len="med" w="med" type="none"/>
                      <a:tailEnd len="med" w="med" type="none"/>
                    </a:lnL>
                    <a:lnR cap="flat" w="12700">
                      <a:solidFill>
                        <a:srgbClr val="000000"/>
                      </a:solidFill>
                      <a:prstDash val="solid"/>
                      <a:round/>
                      <a:headEnd len="med" w="med" type="none"/>
                      <a:tailEnd len="med" w="med" type="none"/>
                    </a:lnR>
                    <a:lnT cap="flat" w="12700">
                      <a:solidFill>
                        <a:srgbClr val="000000"/>
                      </a:solidFill>
                      <a:prstDash val="solid"/>
                      <a:round/>
                      <a:headEnd len="med" w="med" type="none"/>
                      <a:tailEnd len="med" w="med" type="none"/>
                    </a:lnT>
                    <a:lnB cap="flat" w="12700">
                      <a:solidFill>
                        <a:srgbClr val="000000"/>
                      </a:solidFill>
                      <a:prstDash val="solid"/>
                      <a:round/>
                      <a:headEnd len="med" w="med" type="none"/>
                      <a:tailEnd len="med" w="med" type="none"/>
                    </a:lnB>
                  </a:tcPr>
                </a:tc>
                <a:tc>
                  <a:txBody>
                    <a:bodyPr>
                      <a:noAutofit/>
                    </a:bodyPr>
                    <a:lstStyle/>
                    <a:p>
                      <a:pPr indent="0" lvl="0" marL="0" marR="0" rtl="0" algn="l">
                        <a:lnSpc>
                          <a:spcPct val="107000"/>
                        </a:lnSpc>
                        <a:spcBef>
                          <a:spcPts val="0"/>
                        </a:spcBef>
                        <a:spcAft>
                          <a:spcPts val="0"/>
                        </a:spcAft>
                        <a:buClr>
                          <a:srgbClr val="000000"/>
                        </a:buClr>
                        <a:buSzPct val="25000"/>
                        <a:buFont typeface="Times New Roman"/>
                        <a:buNone/>
                      </a:pPr>
                      <a:r>
                        <a:rPr baseline="0" lang="en" sz="1100" u="none" cap="none" strike="noStrike">
                          <a:latin typeface="Times New Roman"/>
                          <a:ea typeface="Times New Roman"/>
                          <a:cs typeface="Times New Roman"/>
                          <a:sym typeface="Times New Roman"/>
                        </a:rPr>
                        <a:t>None</a:t>
                      </a:r>
                    </a:p>
                  </a:txBody>
                  <a:tcPr marT="0" marB="0" marR="68575" marL="68575">
                    <a:lnL cap="flat" w="12700">
                      <a:solidFill>
                        <a:srgbClr val="000000"/>
                      </a:solidFill>
                      <a:prstDash val="solid"/>
                      <a:round/>
                      <a:headEnd len="med" w="med" type="none"/>
                      <a:tailEnd len="med" w="med" type="none"/>
                    </a:lnL>
                    <a:lnR cap="flat" w="12700">
                      <a:solidFill>
                        <a:srgbClr val="000000"/>
                      </a:solidFill>
                      <a:prstDash val="solid"/>
                      <a:round/>
                      <a:headEnd len="med" w="med" type="none"/>
                      <a:tailEnd len="med" w="med" type="none"/>
                    </a:lnR>
                    <a:lnT cap="flat" w="12700">
                      <a:solidFill>
                        <a:srgbClr val="000000"/>
                      </a:solidFill>
                      <a:prstDash val="solid"/>
                      <a:round/>
                      <a:headEnd len="med" w="med" type="none"/>
                      <a:tailEnd len="med" w="med" type="none"/>
                    </a:lnT>
                    <a:lnB cap="flat" w="12700">
                      <a:solidFill>
                        <a:srgbClr val="000000"/>
                      </a:solidFill>
                      <a:prstDash val="solid"/>
                      <a:round/>
                      <a:headEnd len="med" w="med" type="none"/>
                      <a:tailEnd len="med" w="med" type="none"/>
                    </a:lnB>
                  </a:tcPr>
                </a:tc>
              </a:tr>
              <a:tr h="139700">
                <a:tc>
                  <a:txBody>
                    <a:bodyPr>
                      <a:noAutofit/>
                    </a:bodyPr>
                    <a:lstStyle/>
                    <a:p>
                      <a:pPr indent="0" lvl="0" marL="0" marR="0" rtl="0" algn="l">
                        <a:lnSpc>
                          <a:spcPct val="107000"/>
                        </a:lnSpc>
                        <a:spcBef>
                          <a:spcPts val="0"/>
                        </a:spcBef>
                        <a:spcAft>
                          <a:spcPts val="0"/>
                        </a:spcAft>
                        <a:buClr>
                          <a:srgbClr val="000000"/>
                        </a:buClr>
                        <a:buSzPct val="25000"/>
                        <a:buFont typeface="Times New Roman"/>
                        <a:buNone/>
                      </a:pPr>
                      <a:r>
                        <a:rPr baseline="0" lang="en" sz="1100" u="none" cap="none" strike="noStrike">
                          <a:latin typeface="Times New Roman"/>
                          <a:ea typeface="Times New Roman"/>
                          <a:cs typeface="Times New Roman"/>
                          <a:sym typeface="Times New Roman"/>
                        </a:rPr>
                        <a:t>USB Serial Connection Manager</a:t>
                      </a:r>
                    </a:p>
                  </a:txBody>
                  <a:tcPr marT="0" marB="0" marR="68575" marL="68575">
                    <a:lnL cap="flat" w="12700">
                      <a:solidFill>
                        <a:srgbClr val="000000"/>
                      </a:solidFill>
                      <a:prstDash val="solid"/>
                      <a:round/>
                      <a:headEnd len="med" w="med" type="none"/>
                      <a:tailEnd len="med" w="med" type="none"/>
                    </a:lnL>
                    <a:lnR cap="flat" w="12700">
                      <a:solidFill>
                        <a:srgbClr val="000000"/>
                      </a:solidFill>
                      <a:prstDash val="solid"/>
                      <a:round/>
                      <a:headEnd len="med" w="med" type="none"/>
                      <a:tailEnd len="med" w="med" type="none"/>
                    </a:lnR>
                    <a:lnT cap="flat" w="12700">
                      <a:solidFill>
                        <a:srgbClr val="000000"/>
                      </a:solidFill>
                      <a:prstDash val="solid"/>
                      <a:round/>
                      <a:headEnd len="med" w="med" type="none"/>
                      <a:tailEnd len="med" w="med" type="none"/>
                    </a:lnT>
                    <a:lnB cap="flat" w="12700">
                      <a:solidFill>
                        <a:srgbClr val="000000"/>
                      </a:solidFill>
                      <a:prstDash val="solid"/>
                      <a:round/>
                      <a:headEnd len="med" w="med" type="none"/>
                      <a:tailEnd len="med" w="med" type="none"/>
                    </a:lnB>
                  </a:tcPr>
                </a:tc>
                <a:tc>
                  <a:txBody>
                    <a:bodyPr>
                      <a:noAutofit/>
                    </a:bodyPr>
                    <a:lstStyle/>
                    <a:p>
                      <a:pPr indent="0" lvl="0" marL="0" marR="0" rtl="0" algn="l">
                        <a:lnSpc>
                          <a:spcPct val="107000"/>
                        </a:lnSpc>
                        <a:spcBef>
                          <a:spcPts val="0"/>
                        </a:spcBef>
                        <a:spcAft>
                          <a:spcPts val="0"/>
                        </a:spcAft>
                        <a:buClr>
                          <a:srgbClr val="000000"/>
                        </a:buClr>
                        <a:buSzPct val="25000"/>
                        <a:buFont typeface="Times New Roman"/>
                        <a:buNone/>
                      </a:pPr>
                      <a:r>
                        <a:rPr baseline="0" lang="en" sz="1100" u="none" cap="none" strike="noStrike">
                          <a:latin typeface="Times New Roman"/>
                          <a:ea typeface="Times New Roman"/>
                          <a:cs typeface="Times New Roman"/>
                          <a:sym typeface="Times New Roman"/>
                        </a:rPr>
                        <a:t>Transfer Controller</a:t>
                      </a:r>
                    </a:p>
                  </a:txBody>
                  <a:tcPr marT="0" marB="0" marR="68575" marL="68575">
                    <a:lnL cap="flat" w="12700">
                      <a:solidFill>
                        <a:srgbClr val="000000"/>
                      </a:solidFill>
                      <a:prstDash val="solid"/>
                      <a:round/>
                      <a:headEnd len="med" w="med" type="none"/>
                      <a:tailEnd len="med" w="med" type="none"/>
                    </a:lnL>
                    <a:lnR cap="flat" w="12700">
                      <a:solidFill>
                        <a:srgbClr val="000000"/>
                      </a:solidFill>
                      <a:prstDash val="solid"/>
                      <a:round/>
                      <a:headEnd len="med" w="med" type="none"/>
                      <a:tailEnd len="med" w="med" type="none"/>
                    </a:lnR>
                    <a:lnT cap="flat" w="12700">
                      <a:solidFill>
                        <a:srgbClr val="000000"/>
                      </a:solidFill>
                      <a:prstDash val="solid"/>
                      <a:round/>
                      <a:headEnd len="med" w="med" type="none"/>
                      <a:tailEnd len="med" w="med" type="none"/>
                    </a:lnT>
                    <a:lnB cap="flat" w="12700">
                      <a:solidFill>
                        <a:srgbClr val="000000"/>
                      </a:solidFill>
                      <a:prstDash val="solid"/>
                      <a:round/>
                      <a:headEnd len="med" w="med" type="none"/>
                      <a:tailEnd len="med" w="med" type="none"/>
                    </a:lnB>
                  </a:tcPr>
                </a:tc>
                <a:tc>
                  <a:txBody>
                    <a:bodyPr>
                      <a:noAutofit/>
                    </a:bodyPr>
                    <a:lstStyle/>
                    <a:p>
                      <a:pPr indent="0" lvl="0" marL="0" marR="0" rtl="0" algn="l">
                        <a:lnSpc>
                          <a:spcPct val="107000"/>
                        </a:lnSpc>
                        <a:spcBef>
                          <a:spcPts val="0"/>
                        </a:spcBef>
                        <a:spcAft>
                          <a:spcPts val="0"/>
                        </a:spcAft>
                        <a:buClr>
                          <a:srgbClr val="000000"/>
                        </a:buClr>
                        <a:buSzPct val="25000"/>
                        <a:buFont typeface="Times New Roman"/>
                        <a:buNone/>
                      </a:pPr>
                      <a:r>
                        <a:rPr baseline="0" lang="en" sz="1100" u="none" cap="none" strike="noStrike">
                          <a:latin typeface="Times New Roman"/>
                          <a:ea typeface="Times New Roman"/>
                          <a:cs typeface="Times New Roman"/>
                          <a:sym typeface="Times New Roman"/>
                        </a:rPr>
                        <a:t>Transferred data </a:t>
                      </a:r>
                      <a:r>
                        <a:rPr lang="en" sz="1100">
                          <a:solidFill>
                            <a:schemeClr val="dk1"/>
                          </a:solidFill>
                          <a:latin typeface="Times New Roman"/>
                          <a:ea typeface="Times New Roman"/>
                          <a:cs typeface="Times New Roman"/>
                          <a:sym typeface="Times New Roman"/>
                        </a:rPr>
                        <a:t>(String, int)</a:t>
                      </a:r>
                    </a:p>
                  </a:txBody>
                  <a:tcPr marT="0" marB="0" marR="68575" marL="68575">
                    <a:lnL cap="flat" w="12700">
                      <a:solidFill>
                        <a:srgbClr val="000000"/>
                      </a:solidFill>
                      <a:prstDash val="solid"/>
                      <a:round/>
                      <a:headEnd len="med" w="med" type="none"/>
                      <a:tailEnd len="med" w="med" type="none"/>
                    </a:lnL>
                    <a:lnR cap="flat" w="12700">
                      <a:solidFill>
                        <a:srgbClr val="000000"/>
                      </a:solidFill>
                      <a:prstDash val="solid"/>
                      <a:round/>
                      <a:headEnd len="med" w="med" type="none"/>
                      <a:tailEnd len="med" w="med" type="none"/>
                    </a:lnR>
                    <a:lnT cap="flat" w="12700">
                      <a:solidFill>
                        <a:srgbClr val="000000"/>
                      </a:solidFill>
                      <a:prstDash val="solid"/>
                      <a:round/>
                      <a:headEnd len="med" w="med" type="none"/>
                      <a:tailEnd len="med" w="med" type="none"/>
                    </a:lnT>
                    <a:lnB cap="flat" w="12700">
                      <a:solidFill>
                        <a:srgbClr val="000000"/>
                      </a:solidFill>
                      <a:prstDash val="solid"/>
                      <a:round/>
                      <a:headEnd len="med" w="med" type="none"/>
                      <a:tailEnd len="med" w="med" type="none"/>
                    </a:lnB>
                  </a:tcPr>
                </a:tc>
                <a:tc>
                  <a:txBody>
                    <a:bodyPr>
                      <a:noAutofit/>
                    </a:bodyPr>
                    <a:lstStyle/>
                    <a:p>
                      <a:pPr indent="0" lvl="0" marL="0" marR="0" rtl="0" algn="l">
                        <a:lnSpc>
                          <a:spcPct val="107000"/>
                        </a:lnSpc>
                        <a:spcBef>
                          <a:spcPts val="0"/>
                        </a:spcBef>
                        <a:spcAft>
                          <a:spcPts val="0"/>
                        </a:spcAft>
                        <a:buClr>
                          <a:srgbClr val="000000"/>
                        </a:buClr>
                        <a:buSzPct val="25000"/>
                        <a:buFont typeface="Times New Roman"/>
                        <a:buNone/>
                      </a:pPr>
                      <a:r>
                        <a:rPr baseline="0" lang="en" sz="1100" u="none" cap="none" strike="noStrike">
                          <a:latin typeface="Times New Roman"/>
                          <a:ea typeface="Times New Roman"/>
                          <a:cs typeface="Times New Roman"/>
                          <a:sym typeface="Times New Roman"/>
                        </a:rPr>
                        <a:t>None</a:t>
                      </a:r>
                    </a:p>
                  </a:txBody>
                  <a:tcPr marT="0" marB="0" marR="68575" marL="68575">
                    <a:lnL cap="flat" w="12700">
                      <a:solidFill>
                        <a:srgbClr val="000000"/>
                      </a:solidFill>
                      <a:prstDash val="solid"/>
                      <a:round/>
                      <a:headEnd len="med" w="med" type="none"/>
                      <a:tailEnd len="med" w="med" type="none"/>
                    </a:lnL>
                    <a:lnR cap="flat" w="12700">
                      <a:solidFill>
                        <a:srgbClr val="000000"/>
                      </a:solidFill>
                      <a:prstDash val="solid"/>
                      <a:round/>
                      <a:headEnd len="med" w="med" type="none"/>
                      <a:tailEnd len="med" w="med" type="none"/>
                    </a:lnR>
                    <a:lnT cap="flat" w="12700">
                      <a:solidFill>
                        <a:srgbClr val="000000"/>
                      </a:solidFill>
                      <a:prstDash val="solid"/>
                      <a:round/>
                      <a:headEnd len="med" w="med" type="none"/>
                      <a:tailEnd len="med" w="med" type="none"/>
                    </a:lnT>
                    <a:lnB cap="flat" w="12700">
                      <a:solidFill>
                        <a:srgbClr val="000000"/>
                      </a:solidFill>
                      <a:prstDash val="solid"/>
                      <a:round/>
                      <a:headEnd len="med" w="med" type="none"/>
                      <a:tailEnd len="med" w="med" type="none"/>
                    </a:lnB>
                  </a:tcPr>
                </a:tc>
              </a:tr>
              <a:tr h="139700">
                <a:tc>
                  <a:txBody>
                    <a:bodyPr>
                      <a:noAutofit/>
                    </a:bodyPr>
                    <a:lstStyle/>
                    <a:p>
                      <a:pPr indent="0" lvl="0" marL="0" marR="0" rtl="0" algn="l">
                        <a:lnSpc>
                          <a:spcPct val="107000"/>
                        </a:lnSpc>
                        <a:spcBef>
                          <a:spcPts val="0"/>
                        </a:spcBef>
                        <a:spcAft>
                          <a:spcPts val="0"/>
                        </a:spcAft>
                        <a:buClr>
                          <a:srgbClr val="000000"/>
                        </a:buClr>
                        <a:buSzPct val="25000"/>
                        <a:buFont typeface="Times New Roman"/>
                        <a:buNone/>
                      </a:pPr>
                      <a:r>
                        <a:rPr baseline="0" lang="en" sz="1100" u="none" cap="none" strike="noStrike">
                          <a:latin typeface="Times New Roman"/>
                          <a:ea typeface="Times New Roman"/>
                          <a:cs typeface="Times New Roman"/>
                          <a:sym typeface="Times New Roman"/>
                        </a:rPr>
                        <a:t>State Updater</a:t>
                      </a:r>
                    </a:p>
                  </a:txBody>
                  <a:tcPr marT="0" marB="0" marR="68575" marL="68575">
                    <a:lnL cap="flat" w="12700">
                      <a:solidFill>
                        <a:srgbClr val="000000"/>
                      </a:solidFill>
                      <a:prstDash val="solid"/>
                      <a:round/>
                      <a:headEnd len="med" w="med" type="none"/>
                      <a:tailEnd len="med" w="med" type="none"/>
                    </a:lnL>
                    <a:lnR cap="flat" w="12700">
                      <a:solidFill>
                        <a:srgbClr val="000000"/>
                      </a:solidFill>
                      <a:prstDash val="solid"/>
                      <a:round/>
                      <a:headEnd len="med" w="med" type="none"/>
                      <a:tailEnd len="med" w="med" type="none"/>
                    </a:lnR>
                    <a:lnT cap="flat" w="12700">
                      <a:solidFill>
                        <a:srgbClr val="000000"/>
                      </a:solidFill>
                      <a:prstDash val="solid"/>
                      <a:round/>
                      <a:headEnd len="med" w="med" type="none"/>
                      <a:tailEnd len="med" w="med" type="none"/>
                    </a:lnT>
                    <a:lnB cap="flat" w="12700">
                      <a:solidFill>
                        <a:srgbClr val="000000"/>
                      </a:solidFill>
                      <a:prstDash val="solid"/>
                      <a:round/>
                      <a:headEnd len="med" w="med" type="none"/>
                      <a:tailEnd len="med" w="med" type="none"/>
                    </a:lnB>
                  </a:tcPr>
                </a:tc>
                <a:tc>
                  <a:txBody>
                    <a:bodyPr>
                      <a:noAutofit/>
                    </a:bodyPr>
                    <a:lstStyle/>
                    <a:p>
                      <a:pPr indent="0" lvl="0" marL="0" marR="0" rtl="0" algn="l">
                        <a:lnSpc>
                          <a:spcPct val="107000"/>
                        </a:lnSpc>
                        <a:spcBef>
                          <a:spcPts val="0"/>
                        </a:spcBef>
                        <a:spcAft>
                          <a:spcPts val="0"/>
                        </a:spcAft>
                        <a:buClr>
                          <a:srgbClr val="000000"/>
                        </a:buClr>
                        <a:buSzPct val="25000"/>
                        <a:buFont typeface="Times New Roman"/>
                        <a:buNone/>
                      </a:pPr>
                      <a:r>
                        <a:rPr baseline="0" lang="en" sz="1100" u="none" cap="none" strike="noStrike">
                          <a:latin typeface="Times New Roman"/>
                          <a:ea typeface="Times New Roman"/>
                          <a:cs typeface="Times New Roman"/>
                          <a:sym typeface="Times New Roman"/>
                        </a:rPr>
                        <a:t>Transfer Controller</a:t>
                      </a:r>
                    </a:p>
                  </a:txBody>
                  <a:tcPr marT="0" marB="0" marR="68575" marL="68575">
                    <a:lnL cap="flat" w="12700">
                      <a:solidFill>
                        <a:srgbClr val="000000"/>
                      </a:solidFill>
                      <a:prstDash val="solid"/>
                      <a:round/>
                      <a:headEnd len="med" w="med" type="none"/>
                      <a:tailEnd len="med" w="med" type="none"/>
                    </a:lnL>
                    <a:lnR cap="flat" w="12700">
                      <a:solidFill>
                        <a:srgbClr val="000000"/>
                      </a:solidFill>
                      <a:prstDash val="solid"/>
                      <a:round/>
                      <a:headEnd len="med" w="med" type="none"/>
                      <a:tailEnd len="med" w="med" type="none"/>
                    </a:lnR>
                    <a:lnT cap="flat" w="12700">
                      <a:solidFill>
                        <a:srgbClr val="000000"/>
                      </a:solidFill>
                      <a:prstDash val="solid"/>
                      <a:round/>
                      <a:headEnd len="med" w="med" type="none"/>
                      <a:tailEnd len="med" w="med" type="none"/>
                    </a:lnT>
                    <a:lnB cap="flat" w="12700">
                      <a:solidFill>
                        <a:srgbClr val="000000"/>
                      </a:solidFill>
                      <a:prstDash val="solid"/>
                      <a:round/>
                      <a:headEnd len="med" w="med" type="none"/>
                      <a:tailEnd len="med" w="med" type="none"/>
                    </a:lnB>
                  </a:tcPr>
                </a:tc>
                <a:tc>
                  <a:txBody>
                    <a:bodyPr>
                      <a:noAutofit/>
                    </a:bodyPr>
                    <a:lstStyle/>
                    <a:p>
                      <a:pPr indent="0" lvl="0" marL="0" marR="0" rtl="0" algn="l">
                        <a:lnSpc>
                          <a:spcPct val="107000"/>
                        </a:lnSpc>
                        <a:spcBef>
                          <a:spcPts val="0"/>
                        </a:spcBef>
                        <a:spcAft>
                          <a:spcPts val="0"/>
                        </a:spcAft>
                        <a:buClr>
                          <a:srgbClr val="000000"/>
                        </a:buClr>
                        <a:buSzPct val="25000"/>
                        <a:buFont typeface="Times New Roman"/>
                        <a:buNone/>
                      </a:pPr>
                      <a:r>
                        <a:rPr baseline="0" lang="en" sz="1100" u="none" cap="none" strike="noStrike">
                          <a:latin typeface="Times New Roman"/>
                          <a:ea typeface="Times New Roman"/>
                          <a:cs typeface="Times New Roman"/>
                          <a:sym typeface="Times New Roman"/>
                        </a:rPr>
                        <a:t>Data to be transferred </a:t>
                      </a:r>
                      <a:r>
                        <a:rPr lang="en" sz="1100">
                          <a:solidFill>
                            <a:schemeClr val="dk1"/>
                          </a:solidFill>
                          <a:latin typeface="Times New Roman"/>
                          <a:ea typeface="Times New Roman"/>
                          <a:cs typeface="Times New Roman"/>
                          <a:sym typeface="Times New Roman"/>
                        </a:rPr>
                        <a:t>(String, int)</a:t>
                      </a:r>
                    </a:p>
                  </a:txBody>
                  <a:tcPr marT="0" marB="0" marR="68575" marL="68575">
                    <a:lnL cap="flat" w="12700">
                      <a:solidFill>
                        <a:srgbClr val="000000"/>
                      </a:solidFill>
                      <a:prstDash val="solid"/>
                      <a:round/>
                      <a:headEnd len="med" w="med" type="none"/>
                      <a:tailEnd len="med" w="med" type="none"/>
                    </a:lnL>
                    <a:lnR cap="flat" w="12700">
                      <a:solidFill>
                        <a:srgbClr val="000000"/>
                      </a:solidFill>
                      <a:prstDash val="solid"/>
                      <a:round/>
                      <a:headEnd len="med" w="med" type="none"/>
                      <a:tailEnd len="med" w="med" type="none"/>
                    </a:lnR>
                    <a:lnT cap="flat" w="12700">
                      <a:solidFill>
                        <a:srgbClr val="000000"/>
                      </a:solidFill>
                      <a:prstDash val="solid"/>
                      <a:round/>
                      <a:headEnd len="med" w="med" type="none"/>
                      <a:tailEnd len="med" w="med" type="none"/>
                    </a:lnT>
                    <a:lnB cap="flat" w="12700">
                      <a:solidFill>
                        <a:srgbClr val="000000"/>
                      </a:solidFill>
                      <a:prstDash val="solid"/>
                      <a:round/>
                      <a:headEnd len="med" w="med" type="none"/>
                      <a:tailEnd len="med" w="med" type="none"/>
                    </a:lnB>
                  </a:tcPr>
                </a:tc>
                <a:tc>
                  <a:txBody>
                    <a:bodyPr>
                      <a:noAutofit/>
                    </a:bodyPr>
                    <a:lstStyle/>
                    <a:p>
                      <a:pPr indent="0" lvl="0" marL="0" marR="0" rtl="0" algn="l">
                        <a:lnSpc>
                          <a:spcPct val="107000"/>
                        </a:lnSpc>
                        <a:spcBef>
                          <a:spcPts val="0"/>
                        </a:spcBef>
                        <a:spcAft>
                          <a:spcPts val="0"/>
                        </a:spcAft>
                        <a:buClr>
                          <a:srgbClr val="000000"/>
                        </a:buClr>
                        <a:buSzPct val="25000"/>
                        <a:buFont typeface="Times New Roman"/>
                        <a:buNone/>
                      </a:pPr>
                      <a:r>
                        <a:rPr baseline="0" lang="en" sz="1100" u="none" cap="none" strike="noStrike">
                          <a:latin typeface="Times New Roman"/>
                          <a:ea typeface="Times New Roman"/>
                          <a:cs typeface="Times New Roman"/>
                          <a:sym typeface="Times New Roman"/>
                        </a:rPr>
                        <a:t>None</a:t>
                      </a:r>
                    </a:p>
                  </a:txBody>
                  <a:tcPr marT="0" marB="0" marR="68575" marL="68575">
                    <a:lnL cap="flat" w="12700">
                      <a:solidFill>
                        <a:srgbClr val="000000"/>
                      </a:solidFill>
                      <a:prstDash val="solid"/>
                      <a:round/>
                      <a:headEnd len="med" w="med" type="none"/>
                      <a:tailEnd len="med" w="med" type="none"/>
                    </a:lnL>
                    <a:lnR cap="flat" w="12700">
                      <a:solidFill>
                        <a:srgbClr val="000000"/>
                      </a:solidFill>
                      <a:prstDash val="solid"/>
                      <a:round/>
                      <a:headEnd len="med" w="med" type="none"/>
                      <a:tailEnd len="med" w="med" type="none"/>
                    </a:lnR>
                    <a:lnT cap="flat" w="12700">
                      <a:solidFill>
                        <a:srgbClr val="000000"/>
                      </a:solidFill>
                      <a:prstDash val="solid"/>
                      <a:round/>
                      <a:headEnd len="med" w="med" type="none"/>
                      <a:tailEnd len="med" w="med" type="none"/>
                    </a:lnT>
                    <a:lnB cap="flat" w="12700">
                      <a:solidFill>
                        <a:srgbClr val="000000"/>
                      </a:solidFill>
                      <a:prstDash val="solid"/>
                      <a:round/>
                      <a:headEnd len="med" w="med" type="none"/>
                      <a:tailEnd len="med" w="med" type="none"/>
                    </a:lnB>
                  </a:tcPr>
                </a:tc>
              </a:tr>
              <a:tr h="139700">
                <a:tc>
                  <a:txBody>
                    <a:bodyPr>
                      <a:noAutofit/>
                    </a:bodyPr>
                    <a:lstStyle/>
                    <a:p>
                      <a:pPr indent="0" lvl="0" marL="0" marR="0" rtl="0" algn="l">
                        <a:lnSpc>
                          <a:spcPct val="107000"/>
                        </a:lnSpc>
                        <a:spcBef>
                          <a:spcPts val="0"/>
                        </a:spcBef>
                        <a:spcAft>
                          <a:spcPts val="0"/>
                        </a:spcAft>
                        <a:buClr>
                          <a:srgbClr val="000000"/>
                        </a:buClr>
                        <a:buSzPct val="25000"/>
                        <a:buFont typeface="Times New Roman"/>
                        <a:buNone/>
                      </a:pPr>
                      <a:r>
                        <a:rPr baseline="0" lang="en" sz="1100" u="none" cap="none" strike="noStrike">
                          <a:latin typeface="Times New Roman"/>
                          <a:ea typeface="Times New Roman"/>
                          <a:cs typeface="Times New Roman"/>
                          <a:sym typeface="Times New Roman"/>
                        </a:rPr>
                        <a:t>Request Controller</a:t>
                      </a:r>
                    </a:p>
                  </a:txBody>
                  <a:tcPr marT="0" marB="0" marR="68575" marL="68575">
                    <a:lnL cap="flat" w="12700">
                      <a:solidFill>
                        <a:srgbClr val="000000"/>
                      </a:solidFill>
                      <a:prstDash val="solid"/>
                      <a:round/>
                      <a:headEnd len="med" w="med" type="none"/>
                      <a:tailEnd len="med" w="med" type="none"/>
                    </a:lnL>
                    <a:lnR cap="flat" w="12700">
                      <a:solidFill>
                        <a:srgbClr val="000000"/>
                      </a:solidFill>
                      <a:prstDash val="solid"/>
                      <a:round/>
                      <a:headEnd len="med" w="med" type="none"/>
                      <a:tailEnd len="med" w="med" type="none"/>
                    </a:lnR>
                    <a:lnT cap="flat" w="12700">
                      <a:solidFill>
                        <a:srgbClr val="000000"/>
                      </a:solidFill>
                      <a:prstDash val="solid"/>
                      <a:round/>
                      <a:headEnd len="med" w="med" type="none"/>
                      <a:tailEnd len="med" w="med" type="none"/>
                    </a:lnT>
                    <a:lnB cap="flat" w="12700">
                      <a:solidFill>
                        <a:srgbClr val="000000"/>
                      </a:solidFill>
                      <a:prstDash val="solid"/>
                      <a:round/>
                      <a:headEnd len="med" w="med" type="none"/>
                      <a:tailEnd len="med" w="med" type="none"/>
                    </a:lnB>
                  </a:tcPr>
                </a:tc>
                <a:tc>
                  <a:txBody>
                    <a:bodyPr>
                      <a:noAutofit/>
                    </a:bodyPr>
                    <a:lstStyle/>
                    <a:p>
                      <a:pPr indent="0" lvl="0" marL="0" marR="0" rtl="0" algn="l">
                        <a:lnSpc>
                          <a:spcPct val="107000"/>
                        </a:lnSpc>
                        <a:spcBef>
                          <a:spcPts val="0"/>
                        </a:spcBef>
                        <a:spcAft>
                          <a:spcPts val="0"/>
                        </a:spcAft>
                        <a:buClr>
                          <a:srgbClr val="000000"/>
                        </a:buClr>
                        <a:buSzPct val="25000"/>
                        <a:buFont typeface="Times New Roman"/>
                        <a:buNone/>
                      </a:pPr>
                      <a:r>
                        <a:rPr baseline="0" lang="en" sz="1100" u="none" cap="none" strike="noStrike">
                          <a:latin typeface="Times New Roman"/>
                          <a:ea typeface="Times New Roman"/>
                          <a:cs typeface="Times New Roman"/>
                          <a:sym typeface="Times New Roman"/>
                        </a:rPr>
                        <a:t>Transfer Controller</a:t>
                      </a:r>
                    </a:p>
                  </a:txBody>
                  <a:tcPr marT="0" marB="0" marR="68575" marL="68575">
                    <a:lnL cap="flat" w="12700">
                      <a:solidFill>
                        <a:srgbClr val="000000"/>
                      </a:solidFill>
                      <a:prstDash val="solid"/>
                      <a:round/>
                      <a:headEnd len="med" w="med" type="none"/>
                      <a:tailEnd len="med" w="med" type="none"/>
                    </a:lnL>
                    <a:lnR cap="flat" w="12700">
                      <a:solidFill>
                        <a:srgbClr val="000000"/>
                      </a:solidFill>
                      <a:prstDash val="solid"/>
                      <a:round/>
                      <a:headEnd len="med" w="med" type="none"/>
                      <a:tailEnd len="med" w="med" type="none"/>
                    </a:lnR>
                    <a:lnT cap="flat" w="12700">
                      <a:solidFill>
                        <a:srgbClr val="000000"/>
                      </a:solidFill>
                      <a:prstDash val="solid"/>
                      <a:round/>
                      <a:headEnd len="med" w="med" type="none"/>
                      <a:tailEnd len="med" w="med" type="none"/>
                    </a:lnT>
                    <a:lnB cap="flat" w="12700">
                      <a:solidFill>
                        <a:srgbClr val="000000"/>
                      </a:solidFill>
                      <a:prstDash val="solid"/>
                      <a:round/>
                      <a:headEnd len="med" w="med" type="none"/>
                      <a:tailEnd len="med" w="med" type="none"/>
                    </a:lnB>
                  </a:tcPr>
                </a:tc>
                <a:tc>
                  <a:txBody>
                    <a:bodyPr>
                      <a:noAutofit/>
                    </a:bodyPr>
                    <a:lstStyle/>
                    <a:p>
                      <a:pPr indent="0" lvl="0" marL="0" marR="0" rtl="0" algn="l">
                        <a:lnSpc>
                          <a:spcPct val="107000"/>
                        </a:lnSpc>
                        <a:spcBef>
                          <a:spcPts val="0"/>
                        </a:spcBef>
                        <a:spcAft>
                          <a:spcPts val="0"/>
                        </a:spcAft>
                        <a:buClr>
                          <a:srgbClr val="000000"/>
                        </a:buClr>
                        <a:buSzPct val="25000"/>
                        <a:buFont typeface="Times New Roman"/>
                        <a:buNone/>
                      </a:pPr>
                      <a:r>
                        <a:rPr baseline="0" lang="en" sz="1100" u="none" cap="none" strike="noStrike">
                          <a:latin typeface="Times New Roman"/>
                          <a:ea typeface="Times New Roman"/>
                          <a:cs typeface="Times New Roman"/>
                          <a:sym typeface="Times New Roman"/>
                        </a:rPr>
                        <a:t>Retrieved data </a:t>
                      </a:r>
                      <a:r>
                        <a:rPr lang="en" sz="1100">
                          <a:solidFill>
                            <a:schemeClr val="dk1"/>
                          </a:solidFill>
                          <a:latin typeface="Times New Roman"/>
                          <a:ea typeface="Times New Roman"/>
                          <a:cs typeface="Times New Roman"/>
                          <a:sym typeface="Times New Roman"/>
                        </a:rPr>
                        <a:t>(String, int)</a:t>
                      </a:r>
                    </a:p>
                  </a:txBody>
                  <a:tcPr marT="0" marB="0" marR="68575" marL="68575">
                    <a:lnL cap="flat" w="12700">
                      <a:solidFill>
                        <a:srgbClr val="000000"/>
                      </a:solidFill>
                      <a:prstDash val="solid"/>
                      <a:round/>
                      <a:headEnd len="med" w="med" type="none"/>
                      <a:tailEnd len="med" w="med" type="none"/>
                    </a:lnL>
                    <a:lnR cap="flat" w="12700">
                      <a:solidFill>
                        <a:srgbClr val="000000"/>
                      </a:solidFill>
                      <a:prstDash val="solid"/>
                      <a:round/>
                      <a:headEnd len="med" w="med" type="none"/>
                      <a:tailEnd len="med" w="med" type="none"/>
                    </a:lnR>
                    <a:lnT cap="flat" w="12700">
                      <a:solidFill>
                        <a:srgbClr val="000000"/>
                      </a:solidFill>
                      <a:prstDash val="solid"/>
                      <a:round/>
                      <a:headEnd len="med" w="med" type="none"/>
                      <a:tailEnd len="med" w="med" type="none"/>
                    </a:lnT>
                    <a:lnB cap="flat" w="12700">
                      <a:solidFill>
                        <a:srgbClr val="000000"/>
                      </a:solidFill>
                      <a:prstDash val="solid"/>
                      <a:round/>
                      <a:headEnd len="med" w="med" type="none"/>
                      <a:tailEnd len="med" w="med" type="none"/>
                    </a:lnB>
                  </a:tcPr>
                </a:tc>
                <a:tc>
                  <a:txBody>
                    <a:bodyPr>
                      <a:noAutofit/>
                    </a:bodyPr>
                    <a:lstStyle/>
                    <a:p>
                      <a:pPr indent="0" lvl="0" marL="0" marR="0" rtl="0" algn="l">
                        <a:lnSpc>
                          <a:spcPct val="107000"/>
                        </a:lnSpc>
                        <a:spcBef>
                          <a:spcPts val="0"/>
                        </a:spcBef>
                        <a:spcAft>
                          <a:spcPts val="0"/>
                        </a:spcAft>
                        <a:buClr>
                          <a:srgbClr val="000000"/>
                        </a:buClr>
                        <a:buSzPct val="25000"/>
                        <a:buFont typeface="Times New Roman"/>
                        <a:buNone/>
                      </a:pPr>
                      <a:r>
                        <a:rPr baseline="0" lang="en" sz="1100" u="none" cap="none" strike="noStrike">
                          <a:latin typeface="Times New Roman"/>
                          <a:ea typeface="Times New Roman"/>
                          <a:cs typeface="Times New Roman"/>
                          <a:sym typeface="Times New Roman"/>
                        </a:rPr>
                        <a:t>None </a:t>
                      </a:r>
                    </a:p>
                  </a:txBody>
                  <a:tcPr marT="0" marB="0" marR="68575" marL="68575">
                    <a:lnL cap="flat" w="12700">
                      <a:solidFill>
                        <a:srgbClr val="000000"/>
                      </a:solidFill>
                      <a:prstDash val="solid"/>
                      <a:round/>
                      <a:headEnd len="med" w="med" type="none"/>
                      <a:tailEnd len="med" w="med" type="none"/>
                    </a:lnL>
                    <a:lnR cap="flat" w="12700">
                      <a:solidFill>
                        <a:srgbClr val="000000"/>
                      </a:solidFill>
                      <a:prstDash val="solid"/>
                      <a:round/>
                      <a:headEnd len="med" w="med" type="none"/>
                      <a:tailEnd len="med" w="med" type="none"/>
                    </a:lnR>
                    <a:lnT cap="flat" w="12700">
                      <a:solidFill>
                        <a:srgbClr val="000000"/>
                      </a:solidFill>
                      <a:prstDash val="solid"/>
                      <a:round/>
                      <a:headEnd len="med" w="med" type="none"/>
                      <a:tailEnd len="med" w="med" type="none"/>
                    </a:lnT>
                    <a:lnB cap="flat" w="12700">
                      <a:solidFill>
                        <a:srgbClr val="000000"/>
                      </a:solidFill>
                      <a:prstDash val="solid"/>
                      <a:round/>
                      <a:headEnd len="med" w="med" type="none"/>
                      <a:tailEnd len="med" w="med" type="none"/>
                    </a:lnB>
                  </a:tcPr>
                </a:tc>
              </a:tr>
            </a:tbl>
          </a:graphicData>
        </a:graphic>
      </p:graphicFrame>
      <p:sp>
        <p:nvSpPr>
          <p:cNvPr id="522" name="Shape 522"/>
          <p:cNvSpPr txBox="1"/>
          <p:nvPr>
            <p:ph idx="1" type="body"/>
          </p:nvPr>
        </p:nvSpPr>
        <p:spPr>
          <a:xfrm>
            <a:off x="457200" y="1200150"/>
            <a:ext cx="7696199" cy="2438399"/>
          </a:xfrm>
          <a:prstGeom prst="rect">
            <a:avLst/>
          </a:prstGeom>
          <a:noFill/>
          <a:ln>
            <a:noFill/>
          </a:ln>
        </p:spPr>
        <p:txBody>
          <a:bodyPr anchorCtr="0" anchor="t" bIns="91425" lIns="91425" rIns="91425" tIns="91425">
            <a:noAutofit/>
          </a:bodyPr>
          <a:lstStyle/>
          <a:p>
            <a:pPr indent="0" lvl="0" marL="76200" marR="0" rtl="0" algn="l">
              <a:lnSpc>
                <a:spcPct val="100000"/>
              </a:lnSpc>
              <a:spcBef>
                <a:spcPts val="0"/>
              </a:spcBef>
              <a:spcAft>
                <a:spcPts val="0"/>
              </a:spcAft>
              <a:buClr>
                <a:srgbClr val="000000"/>
              </a:buClr>
              <a:buSzPct val="25000"/>
              <a:buFont typeface="Arial"/>
              <a:buNone/>
            </a:pPr>
            <a:r>
              <a:rPr b="0" baseline="0" i="0" lang="en" sz="2400" u="none" cap="none" strike="noStrike">
                <a:solidFill>
                  <a:srgbClr val="000000"/>
                </a:solidFill>
                <a:latin typeface="Arial"/>
                <a:ea typeface="Arial"/>
                <a:cs typeface="Arial"/>
                <a:sym typeface="Arial"/>
              </a:rPr>
              <a:t>Data Processing Layer</a:t>
            </a:r>
          </a:p>
          <a:p>
            <a:pPr indent="-330200" lvl="1" marL="457200" marR="0" rtl="0" algn="l">
              <a:lnSpc>
                <a:spcPct val="100000"/>
              </a:lnSpc>
              <a:spcBef>
                <a:spcPts val="0"/>
              </a:spcBef>
              <a:spcAft>
                <a:spcPts val="0"/>
              </a:spcAft>
              <a:buClr>
                <a:srgbClr val="000000"/>
              </a:buClr>
              <a:buSzPct val="100000"/>
              <a:buFont typeface="Courier New"/>
              <a:buChar char="o"/>
            </a:pPr>
            <a:r>
              <a:rPr b="0" baseline="0" i="0" lang="en" sz="1800" u="none" cap="none" strike="noStrike">
                <a:solidFill>
                  <a:srgbClr val="000000"/>
                </a:solidFill>
                <a:latin typeface="Arial"/>
                <a:ea typeface="Arial"/>
                <a:cs typeface="Arial"/>
                <a:sym typeface="Arial"/>
              </a:rPr>
              <a:t>Transfer Controller</a:t>
            </a:r>
          </a:p>
          <a:p>
            <a:pPr indent="-215900" lvl="1" marL="457200" marR="0" rtl="0" algn="l">
              <a:lnSpc>
                <a:spcPct val="100000"/>
              </a:lnSpc>
              <a:spcBef>
                <a:spcPts val="0"/>
              </a:spcBef>
              <a:spcAft>
                <a:spcPts val="0"/>
              </a:spcAft>
              <a:buClr>
                <a:srgbClr val="000000"/>
              </a:buClr>
              <a:buFont typeface="Courier New"/>
              <a:buNone/>
            </a:pPr>
            <a:r>
              <a:t/>
            </a:r>
            <a:endParaRPr b="0" baseline="0" i="0" sz="1800" u="none" cap="none" strike="noStrike">
              <a:solidFill>
                <a:srgbClr val="000000"/>
              </a:solidFill>
              <a:latin typeface="Arial"/>
              <a:ea typeface="Arial"/>
              <a:cs typeface="Arial"/>
              <a:sym typeface="Arial"/>
            </a:endParaRPr>
          </a:p>
          <a:p>
            <a:pPr indent="-334962" lvl="2" marL="627062" marR="0" rtl="0" algn="l">
              <a:lnSpc>
                <a:spcPct val="100000"/>
              </a:lnSpc>
              <a:spcBef>
                <a:spcPts val="0"/>
              </a:spcBef>
              <a:spcAft>
                <a:spcPts val="0"/>
              </a:spcAft>
              <a:buClr>
                <a:srgbClr val="000000"/>
              </a:buClr>
              <a:buSzPct val="100000"/>
              <a:buFont typeface="Courier New"/>
              <a:buChar char="o"/>
            </a:pPr>
            <a:r>
              <a:rPr b="0" baseline="0" i="0" lang="en" sz="1600" u="none" cap="none" strike="noStrike">
                <a:solidFill>
                  <a:srgbClr val="000000"/>
                </a:solidFill>
                <a:latin typeface="Arial"/>
                <a:ea typeface="Arial"/>
                <a:cs typeface="Arial"/>
                <a:sym typeface="Arial"/>
              </a:rPr>
              <a:t>Transfers data to be sent to PixelSense to USB Serial Connection Manager</a:t>
            </a:r>
          </a:p>
          <a:p>
            <a:pPr indent="-233362" lvl="2" marL="627062" marR="0" rtl="0" algn="l">
              <a:lnSpc>
                <a:spcPct val="100000"/>
              </a:lnSpc>
              <a:spcBef>
                <a:spcPts val="0"/>
              </a:spcBef>
              <a:spcAft>
                <a:spcPts val="0"/>
              </a:spcAft>
              <a:buClr>
                <a:srgbClr val="000000"/>
              </a:buClr>
              <a:buFont typeface="Courier New"/>
              <a:buNone/>
            </a:pPr>
            <a:r>
              <a:t/>
            </a:r>
            <a:endParaRPr b="0" baseline="0" i="0" sz="1600" u="none" cap="none" strike="noStrike">
              <a:solidFill>
                <a:srgbClr val="000000"/>
              </a:solidFill>
              <a:latin typeface="Arial"/>
              <a:ea typeface="Arial"/>
              <a:cs typeface="Arial"/>
              <a:sym typeface="Arial"/>
            </a:endParaRPr>
          </a:p>
          <a:p>
            <a:pPr indent="-334962" lvl="2" marL="627062" marR="0" rtl="0" algn="l">
              <a:lnSpc>
                <a:spcPct val="100000"/>
              </a:lnSpc>
              <a:spcBef>
                <a:spcPts val="0"/>
              </a:spcBef>
              <a:spcAft>
                <a:spcPts val="0"/>
              </a:spcAft>
              <a:buClr>
                <a:srgbClr val="000000"/>
              </a:buClr>
              <a:buSzPct val="100000"/>
              <a:buFont typeface="Courier New"/>
              <a:buChar char="o"/>
            </a:pPr>
            <a:r>
              <a:rPr b="0" baseline="0" i="0" lang="en" sz="1600" u="none" cap="none" strike="noStrike">
                <a:solidFill>
                  <a:srgbClr val="000000"/>
                </a:solidFill>
                <a:latin typeface="Arial"/>
                <a:ea typeface="Arial"/>
                <a:cs typeface="Arial"/>
                <a:sym typeface="Arial"/>
              </a:rPr>
              <a:t>Receives data from PixelSense via USB Serial Connection Manager</a:t>
            </a:r>
          </a:p>
          <a:p>
            <a:pPr indent="-233362" lvl="2" marL="627062" marR="0" rtl="0" algn="l">
              <a:lnSpc>
                <a:spcPct val="100000"/>
              </a:lnSpc>
              <a:spcBef>
                <a:spcPts val="0"/>
              </a:spcBef>
              <a:spcAft>
                <a:spcPts val="0"/>
              </a:spcAft>
              <a:buClr>
                <a:srgbClr val="000000"/>
              </a:buClr>
              <a:buFont typeface="Courier New"/>
              <a:buNone/>
            </a:pPr>
            <a:r>
              <a:t/>
            </a:r>
            <a:endParaRPr b="0" baseline="0" i="0" sz="1600" u="none" cap="none" strike="noStrike">
              <a:solidFill>
                <a:srgbClr val="000000"/>
              </a:solidFill>
              <a:latin typeface="Arial"/>
              <a:ea typeface="Arial"/>
              <a:cs typeface="Arial"/>
              <a:sym typeface="Arial"/>
            </a:endParaRPr>
          </a:p>
          <a:p>
            <a:pPr indent="-334962" lvl="2" marL="627062" marR="0" rtl="0" algn="l">
              <a:lnSpc>
                <a:spcPct val="100000"/>
              </a:lnSpc>
              <a:spcBef>
                <a:spcPts val="0"/>
              </a:spcBef>
              <a:spcAft>
                <a:spcPts val="0"/>
              </a:spcAft>
              <a:buClr>
                <a:srgbClr val="000000"/>
              </a:buClr>
              <a:buSzPct val="100000"/>
              <a:buFont typeface="Courier New"/>
              <a:buChar char="o"/>
            </a:pPr>
            <a:r>
              <a:rPr b="0" baseline="0" i="0" lang="en" sz="1600" u="none" cap="none" strike="noStrike">
                <a:solidFill>
                  <a:srgbClr val="000000"/>
                </a:solidFill>
                <a:latin typeface="Arial"/>
                <a:ea typeface="Arial"/>
                <a:cs typeface="Arial"/>
                <a:sym typeface="Arial"/>
              </a:rPr>
              <a:t>Makes requests to store and retrieve data via Request Controller</a:t>
            </a:r>
          </a:p>
          <a:p>
            <a:pPr indent="-233362" lvl="2" marL="627062" marR="0" rtl="0" algn="l">
              <a:lnSpc>
                <a:spcPct val="100000"/>
              </a:lnSpc>
              <a:spcBef>
                <a:spcPts val="0"/>
              </a:spcBef>
              <a:spcAft>
                <a:spcPts val="0"/>
              </a:spcAft>
              <a:buClr>
                <a:srgbClr val="000000"/>
              </a:buClr>
              <a:buFont typeface="Courier New"/>
              <a:buNone/>
            </a:pPr>
            <a:r>
              <a:t/>
            </a:r>
            <a:endParaRPr b="0" baseline="0" i="0" sz="1600" u="none" cap="none" strike="noStrike">
              <a:solidFill>
                <a:srgbClr val="000000"/>
              </a:solidFill>
              <a:latin typeface="Arial"/>
              <a:ea typeface="Arial"/>
              <a:cs typeface="Arial"/>
              <a:sym typeface="Arial"/>
            </a:endParaRPr>
          </a:p>
          <a:p>
            <a:pPr indent="-250825" lvl="2" marL="809625" marR="0" rtl="0" algn="l">
              <a:lnSpc>
                <a:spcPct val="100000"/>
              </a:lnSpc>
              <a:spcBef>
                <a:spcPts val="0"/>
              </a:spcBef>
              <a:spcAft>
                <a:spcPts val="0"/>
              </a:spcAft>
              <a:buClr>
                <a:srgbClr val="000000"/>
              </a:buClr>
              <a:buFont typeface="Arial"/>
              <a:buNone/>
            </a:pPr>
            <a:r>
              <a:t/>
            </a:r>
            <a:endParaRPr b="0" baseline="0" i="0" sz="1600" u="none" cap="none" strike="noStrike">
              <a:solidFill>
                <a:srgbClr val="000000"/>
              </a:solidFill>
              <a:latin typeface="Arial"/>
              <a:ea typeface="Arial"/>
              <a:cs typeface="Arial"/>
              <a:sym typeface="Arial"/>
            </a:endParaRPr>
          </a:p>
        </p:txBody>
      </p:sp>
    </p:spTree>
  </p:cSld>
  <p:clrMapOvr>
    <a:masterClrMapping/>
  </p:clrMapOvr>
  <p:transition spd="slow">
    <p:cut/>
  </p:transition>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26" name="Shape 526"/>
        <p:cNvGrpSpPr/>
        <p:nvPr/>
      </p:nvGrpSpPr>
      <p:grpSpPr>
        <a:xfrm>
          <a:off x="0" y="0"/>
          <a:ext cx="0" cy="0"/>
          <a:chOff x="0" y="0"/>
          <a:chExt cx="0" cy="0"/>
        </a:xfrm>
      </p:grpSpPr>
      <p:sp>
        <p:nvSpPr>
          <p:cNvPr id="527" name="Shape 527"/>
          <p:cNvSpPr txBox="1"/>
          <p:nvPr>
            <p:ph type="title"/>
          </p:nvPr>
        </p:nvSpPr>
        <p:spPr>
          <a:xfrm>
            <a:off x="457200" y="205978"/>
            <a:ext cx="8229600" cy="857400"/>
          </a:xfrm>
          <a:prstGeom prst="rect">
            <a:avLst/>
          </a:prstGeom>
          <a:noFill/>
          <a:ln>
            <a:noFill/>
          </a:ln>
        </p:spPr>
        <p:txBody>
          <a:bodyPr anchorCtr="0" anchor="b" bIns="91425" lIns="91425" rIns="91425" tIns="91425">
            <a:noAutofit/>
          </a:bodyPr>
          <a:lstStyle/>
          <a:p>
            <a:pPr indent="0" lvl="0" marL="0" marR="0" rtl="0" algn="l">
              <a:lnSpc>
                <a:spcPct val="100000"/>
              </a:lnSpc>
              <a:spcBef>
                <a:spcPts val="0"/>
              </a:spcBef>
              <a:spcAft>
                <a:spcPts val="0"/>
              </a:spcAft>
              <a:buClr>
                <a:schemeClr val="accent1"/>
              </a:buClr>
              <a:buSzPct val="25000"/>
              <a:buFont typeface="Arial"/>
              <a:buNone/>
            </a:pPr>
            <a:r>
              <a:rPr b="1" baseline="0" i="0" lang="en" sz="3600" u="none" cap="none" strike="noStrike">
                <a:solidFill>
                  <a:srgbClr val="DA0002"/>
                </a:solidFill>
                <a:latin typeface="Arial"/>
                <a:ea typeface="Arial"/>
                <a:cs typeface="Arial"/>
                <a:sym typeface="Arial"/>
              </a:rPr>
              <a:t>Tablet/Lynx Super Layer Modules</a:t>
            </a:r>
          </a:p>
        </p:txBody>
      </p:sp>
      <p:sp>
        <p:nvSpPr>
          <p:cNvPr id="528" name="Shape 528"/>
          <p:cNvSpPr txBox="1"/>
          <p:nvPr>
            <p:ph idx="12" type="sldNum"/>
          </p:nvPr>
        </p:nvSpPr>
        <p:spPr>
          <a:xfrm>
            <a:off x="8556782" y="4749850"/>
            <a:ext cx="548699" cy="393600"/>
          </a:xfrm>
          <a:prstGeom prst="rect">
            <a:avLst/>
          </a:prstGeom>
          <a:noFill/>
          <a:ln>
            <a:noFill/>
          </a:ln>
        </p:spPr>
        <p:txBody>
          <a:bodyPr anchorCtr="0" anchor="ctr" bIns="91425" lIns="91425" rIns="91425" tIns="91425">
            <a:noAutofit/>
          </a:bodyPr>
          <a:lstStyle/>
          <a:p>
            <a:pPr indent="0" lvl="0" marL="0" marR="0" rtl="0" algn="r">
              <a:lnSpc>
                <a:spcPct val="100000"/>
              </a:lnSpc>
              <a:spcBef>
                <a:spcPts val="0"/>
              </a:spcBef>
              <a:spcAft>
                <a:spcPts val="0"/>
              </a:spcAft>
              <a:buClr>
                <a:schemeClr val="dk1"/>
              </a:buClr>
              <a:buSzPct val="25000"/>
              <a:buFont typeface="Arial"/>
              <a:buNone/>
            </a:pPr>
            <a:fld id="{00000000-1234-1234-1234-123412341234}" type="slidenum">
              <a:rPr b="0" baseline="0" i="0" lang="en" sz="1300" u="none" cap="none" strike="noStrike">
                <a:solidFill>
                  <a:schemeClr val="dk1"/>
                </a:solidFill>
                <a:latin typeface="Arial"/>
                <a:ea typeface="Arial"/>
                <a:cs typeface="Arial"/>
                <a:sym typeface="Arial"/>
              </a:rPr>
              <a:t>‹#›</a:t>
            </a:fld>
          </a:p>
        </p:txBody>
      </p:sp>
      <p:pic>
        <p:nvPicPr>
          <p:cNvPr id="529" name="Shape 529"/>
          <p:cNvPicPr preferRelativeResize="0"/>
          <p:nvPr/>
        </p:nvPicPr>
        <p:blipFill rotWithShape="1">
          <a:blip r:embed="rId3">
            <a:alphaModFix/>
          </a:blip>
          <a:srcRect b="0" l="0" r="0" t="0"/>
          <a:stretch/>
        </p:blipFill>
        <p:spPr>
          <a:xfrm>
            <a:off x="3762348" y="1200150"/>
            <a:ext cx="5388600" cy="2819400"/>
          </a:xfrm>
          <a:prstGeom prst="rect">
            <a:avLst/>
          </a:prstGeom>
          <a:noFill/>
          <a:ln>
            <a:noFill/>
          </a:ln>
        </p:spPr>
      </p:pic>
      <p:graphicFrame>
        <p:nvGraphicFramePr>
          <p:cNvPr id="530" name="Shape 530"/>
          <p:cNvGraphicFramePr/>
          <p:nvPr/>
        </p:nvGraphicFramePr>
        <p:xfrm>
          <a:off x="76200" y="4095750"/>
          <a:ext cx="3000000" cy="3000000"/>
        </p:xfrm>
        <a:graphic>
          <a:graphicData uri="http://schemas.openxmlformats.org/drawingml/2006/table">
            <a:tbl>
              <a:tblPr>
                <a:noFill/>
                <a:tableStyleId>{FF02EB7F-0804-4C61-9AB6-103CA88EBB88}</a:tableStyleId>
              </a:tblPr>
              <a:tblGrid>
                <a:gridCol w="1484000"/>
                <a:gridCol w="1484000"/>
                <a:gridCol w="1484625"/>
                <a:gridCol w="1230950"/>
              </a:tblGrid>
              <a:tr h="139700">
                <a:tc>
                  <a:txBody>
                    <a:bodyPr>
                      <a:noAutofit/>
                    </a:bodyPr>
                    <a:lstStyle/>
                    <a:p>
                      <a:pPr indent="0" lvl="0" marL="0" marR="0" rtl="0" algn="l">
                        <a:lnSpc>
                          <a:spcPct val="107000"/>
                        </a:lnSpc>
                        <a:spcBef>
                          <a:spcPts val="0"/>
                        </a:spcBef>
                        <a:spcAft>
                          <a:spcPts val="0"/>
                        </a:spcAft>
                        <a:buClr>
                          <a:srgbClr val="000000"/>
                        </a:buClr>
                        <a:buSzPct val="25000"/>
                        <a:buFont typeface="Times New Roman"/>
                        <a:buNone/>
                      </a:pPr>
                      <a:r>
                        <a:rPr b="1" baseline="0" lang="en" sz="1100" u="none" cap="none" strike="noStrike">
                          <a:latin typeface="Times New Roman"/>
                          <a:ea typeface="Times New Roman"/>
                          <a:cs typeface="Times New Roman"/>
                          <a:sym typeface="Times New Roman"/>
                        </a:rPr>
                        <a:t>Source</a:t>
                      </a:r>
                    </a:p>
                  </a:txBody>
                  <a:tcPr marT="0" marB="0" marR="68575" marL="68575">
                    <a:lnL cap="flat" w="12700">
                      <a:solidFill>
                        <a:srgbClr val="000000"/>
                      </a:solidFill>
                      <a:prstDash val="solid"/>
                      <a:round/>
                      <a:headEnd len="med" w="med" type="none"/>
                      <a:tailEnd len="med" w="med" type="none"/>
                    </a:lnL>
                    <a:lnR cap="flat" w="12700">
                      <a:solidFill>
                        <a:srgbClr val="000000"/>
                      </a:solidFill>
                      <a:prstDash val="solid"/>
                      <a:round/>
                      <a:headEnd len="med" w="med" type="none"/>
                      <a:tailEnd len="med" w="med" type="none"/>
                    </a:lnR>
                    <a:lnT cap="flat" w="12700">
                      <a:solidFill>
                        <a:srgbClr val="000000"/>
                      </a:solidFill>
                      <a:prstDash val="solid"/>
                      <a:round/>
                      <a:headEnd len="med" w="med" type="none"/>
                      <a:tailEnd len="med" w="med" type="none"/>
                    </a:lnT>
                    <a:lnB cap="flat" w="12700">
                      <a:solidFill>
                        <a:srgbClr val="000000"/>
                      </a:solidFill>
                      <a:prstDash val="solid"/>
                      <a:round/>
                      <a:headEnd len="med" w="med" type="none"/>
                      <a:tailEnd len="med" w="med" type="none"/>
                    </a:lnB>
                  </a:tcPr>
                </a:tc>
                <a:tc>
                  <a:txBody>
                    <a:bodyPr>
                      <a:noAutofit/>
                    </a:bodyPr>
                    <a:lstStyle/>
                    <a:p>
                      <a:pPr indent="0" lvl="0" marL="0" marR="0" rtl="0" algn="l">
                        <a:lnSpc>
                          <a:spcPct val="107000"/>
                        </a:lnSpc>
                        <a:spcBef>
                          <a:spcPts val="0"/>
                        </a:spcBef>
                        <a:spcAft>
                          <a:spcPts val="0"/>
                        </a:spcAft>
                        <a:buClr>
                          <a:srgbClr val="000000"/>
                        </a:buClr>
                        <a:buSzPct val="25000"/>
                        <a:buFont typeface="Times New Roman"/>
                        <a:buNone/>
                      </a:pPr>
                      <a:r>
                        <a:rPr b="1" baseline="0" lang="en" sz="1100" u="none" cap="none" strike="noStrike">
                          <a:latin typeface="Times New Roman"/>
                          <a:ea typeface="Times New Roman"/>
                          <a:cs typeface="Times New Roman"/>
                          <a:sym typeface="Times New Roman"/>
                        </a:rPr>
                        <a:t>Sink</a:t>
                      </a:r>
                    </a:p>
                  </a:txBody>
                  <a:tcPr marT="0" marB="0" marR="68575" marL="68575">
                    <a:lnL cap="flat" w="12700">
                      <a:solidFill>
                        <a:srgbClr val="000000"/>
                      </a:solidFill>
                      <a:prstDash val="solid"/>
                      <a:round/>
                      <a:headEnd len="med" w="med" type="none"/>
                      <a:tailEnd len="med" w="med" type="none"/>
                    </a:lnL>
                    <a:lnR cap="flat" w="12700">
                      <a:solidFill>
                        <a:srgbClr val="000000"/>
                      </a:solidFill>
                      <a:prstDash val="solid"/>
                      <a:round/>
                      <a:headEnd len="med" w="med" type="none"/>
                      <a:tailEnd len="med" w="med" type="none"/>
                    </a:lnR>
                    <a:lnT cap="flat" w="12700">
                      <a:solidFill>
                        <a:srgbClr val="000000"/>
                      </a:solidFill>
                      <a:prstDash val="solid"/>
                      <a:round/>
                      <a:headEnd len="med" w="med" type="none"/>
                      <a:tailEnd len="med" w="med" type="none"/>
                    </a:lnT>
                    <a:lnB cap="flat" w="12700">
                      <a:solidFill>
                        <a:srgbClr val="000000"/>
                      </a:solidFill>
                      <a:prstDash val="solid"/>
                      <a:round/>
                      <a:headEnd len="med" w="med" type="none"/>
                      <a:tailEnd len="med" w="med" type="none"/>
                    </a:lnB>
                  </a:tcPr>
                </a:tc>
                <a:tc>
                  <a:txBody>
                    <a:bodyPr>
                      <a:noAutofit/>
                    </a:bodyPr>
                    <a:lstStyle/>
                    <a:p>
                      <a:pPr indent="0" lvl="0" marL="0" marR="0" rtl="0" algn="l">
                        <a:lnSpc>
                          <a:spcPct val="107000"/>
                        </a:lnSpc>
                        <a:spcBef>
                          <a:spcPts val="0"/>
                        </a:spcBef>
                        <a:spcAft>
                          <a:spcPts val="0"/>
                        </a:spcAft>
                        <a:buClr>
                          <a:srgbClr val="000000"/>
                        </a:buClr>
                        <a:buSzPct val="25000"/>
                        <a:buFont typeface="Times New Roman"/>
                        <a:buNone/>
                      </a:pPr>
                      <a:r>
                        <a:rPr b="1" baseline="0" lang="en" sz="1100" u="none" cap="none" strike="noStrike">
                          <a:latin typeface="Times New Roman"/>
                          <a:ea typeface="Times New Roman"/>
                          <a:cs typeface="Times New Roman"/>
                          <a:sym typeface="Times New Roman"/>
                        </a:rPr>
                        <a:t>Input to Sink</a:t>
                      </a:r>
                    </a:p>
                  </a:txBody>
                  <a:tcPr marT="0" marB="0" marR="68575" marL="68575">
                    <a:lnL cap="flat" w="12700">
                      <a:solidFill>
                        <a:srgbClr val="000000"/>
                      </a:solidFill>
                      <a:prstDash val="solid"/>
                      <a:round/>
                      <a:headEnd len="med" w="med" type="none"/>
                      <a:tailEnd len="med" w="med" type="none"/>
                    </a:lnL>
                    <a:lnR cap="flat" w="12700">
                      <a:solidFill>
                        <a:srgbClr val="000000"/>
                      </a:solidFill>
                      <a:prstDash val="solid"/>
                      <a:round/>
                      <a:headEnd len="med" w="med" type="none"/>
                      <a:tailEnd len="med" w="med" type="none"/>
                    </a:lnR>
                    <a:lnT cap="flat" w="12700">
                      <a:solidFill>
                        <a:srgbClr val="000000"/>
                      </a:solidFill>
                      <a:prstDash val="solid"/>
                      <a:round/>
                      <a:headEnd len="med" w="med" type="none"/>
                      <a:tailEnd len="med" w="med" type="none"/>
                    </a:lnT>
                    <a:lnB cap="flat" w="12700">
                      <a:solidFill>
                        <a:srgbClr val="000000"/>
                      </a:solidFill>
                      <a:prstDash val="solid"/>
                      <a:round/>
                      <a:headEnd len="med" w="med" type="none"/>
                      <a:tailEnd len="med" w="med" type="none"/>
                    </a:lnB>
                  </a:tcPr>
                </a:tc>
                <a:tc>
                  <a:txBody>
                    <a:bodyPr>
                      <a:noAutofit/>
                    </a:bodyPr>
                    <a:lstStyle/>
                    <a:p>
                      <a:pPr indent="0" lvl="0" marL="0" marR="0" rtl="0" algn="l">
                        <a:lnSpc>
                          <a:spcPct val="107000"/>
                        </a:lnSpc>
                        <a:spcBef>
                          <a:spcPts val="0"/>
                        </a:spcBef>
                        <a:spcAft>
                          <a:spcPts val="0"/>
                        </a:spcAft>
                        <a:buClr>
                          <a:srgbClr val="000000"/>
                        </a:buClr>
                        <a:buSzPct val="25000"/>
                        <a:buFont typeface="Times New Roman"/>
                        <a:buNone/>
                      </a:pPr>
                      <a:r>
                        <a:rPr b="1" baseline="0" lang="en" sz="1100" u="none" cap="none" strike="noStrike">
                          <a:latin typeface="Times New Roman"/>
                          <a:ea typeface="Times New Roman"/>
                          <a:cs typeface="Times New Roman"/>
                          <a:sym typeface="Times New Roman"/>
                        </a:rPr>
                        <a:t>Return from Sink</a:t>
                      </a:r>
                    </a:p>
                  </a:txBody>
                  <a:tcPr marT="0" marB="0" marR="68575" marL="68575">
                    <a:lnL cap="flat" w="12700">
                      <a:solidFill>
                        <a:srgbClr val="000000"/>
                      </a:solidFill>
                      <a:prstDash val="solid"/>
                      <a:round/>
                      <a:headEnd len="med" w="med" type="none"/>
                      <a:tailEnd len="med" w="med" type="none"/>
                    </a:lnL>
                    <a:lnR cap="flat" w="12700">
                      <a:solidFill>
                        <a:srgbClr val="000000"/>
                      </a:solidFill>
                      <a:prstDash val="solid"/>
                      <a:round/>
                      <a:headEnd len="med" w="med" type="none"/>
                      <a:tailEnd len="med" w="med" type="none"/>
                    </a:lnR>
                    <a:lnT cap="flat" w="12700">
                      <a:solidFill>
                        <a:srgbClr val="000000"/>
                      </a:solidFill>
                      <a:prstDash val="solid"/>
                      <a:round/>
                      <a:headEnd len="med" w="med" type="none"/>
                      <a:tailEnd len="med" w="med" type="none"/>
                    </a:lnT>
                    <a:lnB cap="flat" w="12700">
                      <a:solidFill>
                        <a:srgbClr val="000000"/>
                      </a:solidFill>
                      <a:prstDash val="solid"/>
                      <a:round/>
                      <a:headEnd len="med" w="med" type="none"/>
                      <a:tailEnd len="med" w="med" type="none"/>
                    </a:lnB>
                  </a:tcPr>
                </a:tc>
              </a:tr>
              <a:tr h="139700">
                <a:tc>
                  <a:txBody>
                    <a:bodyPr>
                      <a:noAutofit/>
                    </a:bodyPr>
                    <a:lstStyle/>
                    <a:p>
                      <a:pPr indent="0" lvl="0" marL="0" marR="0" rtl="0" algn="l">
                        <a:lnSpc>
                          <a:spcPct val="107000"/>
                        </a:lnSpc>
                        <a:spcBef>
                          <a:spcPts val="0"/>
                        </a:spcBef>
                        <a:spcAft>
                          <a:spcPts val="0"/>
                        </a:spcAft>
                        <a:buClr>
                          <a:srgbClr val="000000"/>
                        </a:buClr>
                        <a:buSzPct val="25000"/>
                        <a:buFont typeface="Times New Roman"/>
                        <a:buNone/>
                      </a:pPr>
                      <a:r>
                        <a:rPr baseline="0" lang="en" sz="1100" u="none" cap="none" strike="noStrike">
                          <a:latin typeface="Times New Roman"/>
                          <a:ea typeface="Times New Roman"/>
                          <a:cs typeface="Times New Roman"/>
                          <a:sym typeface="Times New Roman"/>
                        </a:rPr>
                        <a:t>Request Controller</a:t>
                      </a:r>
                    </a:p>
                  </a:txBody>
                  <a:tcPr marT="0" marB="0" marR="68575" marL="68575">
                    <a:lnL cap="flat" w="12700">
                      <a:solidFill>
                        <a:srgbClr val="000000"/>
                      </a:solidFill>
                      <a:prstDash val="solid"/>
                      <a:round/>
                      <a:headEnd len="med" w="med" type="none"/>
                      <a:tailEnd len="med" w="med" type="none"/>
                    </a:lnL>
                    <a:lnR cap="flat" w="12700">
                      <a:solidFill>
                        <a:srgbClr val="000000"/>
                      </a:solidFill>
                      <a:prstDash val="solid"/>
                      <a:round/>
                      <a:headEnd len="med" w="med" type="none"/>
                      <a:tailEnd len="med" w="med" type="none"/>
                    </a:lnR>
                    <a:lnT cap="flat" w="12700">
                      <a:solidFill>
                        <a:srgbClr val="000000"/>
                      </a:solidFill>
                      <a:prstDash val="solid"/>
                      <a:round/>
                      <a:headEnd len="med" w="med" type="none"/>
                      <a:tailEnd len="med" w="med" type="none"/>
                    </a:lnT>
                    <a:lnB cap="flat" w="12700">
                      <a:solidFill>
                        <a:srgbClr val="000000"/>
                      </a:solidFill>
                      <a:prstDash val="solid"/>
                      <a:round/>
                      <a:headEnd len="med" w="med" type="none"/>
                      <a:tailEnd len="med" w="med" type="none"/>
                    </a:lnB>
                  </a:tcPr>
                </a:tc>
                <a:tc>
                  <a:txBody>
                    <a:bodyPr>
                      <a:noAutofit/>
                    </a:bodyPr>
                    <a:lstStyle/>
                    <a:p>
                      <a:pPr indent="0" lvl="0" marL="0" marR="0" rtl="0" algn="l">
                        <a:lnSpc>
                          <a:spcPct val="107000"/>
                        </a:lnSpc>
                        <a:spcBef>
                          <a:spcPts val="0"/>
                        </a:spcBef>
                        <a:spcAft>
                          <a:spcPts val="0"/>
                        </a:spcAft>
                        <a:buClr>
                          <a:srgbClr val="000000"/>
                        </a:buClr>
                        <a:buSzPct val="25000"/>
                        <a:buFont typeface="Times New Roman"/>
                        <a:buNone/>
                      </a:pPr>
                      <a:r>
                        <a:rPr baseline="0" lang="en" sz="1100" u="none" cap="none" strike="noStrike">
                          <a:latin typeface="Times New Roman"/>
                          <a:ea typeface="Times New Roman"/>
                          <a:cs typeface="Times New Roman"/>
                          <a:sym typeface="Times New Roman"/>
                        </a:rPr>
                        <a:t>Convert to Query</a:t>
                      </a:r>
                    </a:p>
                  </a:txBody>
                  <a:tcPr marT="0" marB="0" marR="68575" marL="68575">
                    <a:lnL cap="flat" w="12700">
                      <a:solidFill>
                        <a:srgbClr val="000000"/>
                      </a:solidFill>
                      <a:prstDash val="solid"/>
                      <a:round/>
                      <a:headEnd len="med" w="med" type="none"/>
                      <a:tailEnd len="med" w="med" type="none"/>
                    </a:lnL>
                    <a:lnR cap="flat" w="12700">
                      <a:solidFill>
                        <a:srgbClr val="000000"/>
                      </a:solidFill>
                      <a:prstDash val="solid"/>
                      <a:round/>
                      <a:headEnd len="med" w="med" type="none"/>
                      <a:tailEnd len="med" w="med" type="none"/>
                    </a:lnR>
                    <a:lnT cap="flat" w="12700">
                      <a:solidFill>
                        <a:srgbClr val="000000"/>
                      </a:solidFill>
                      <a:prstDash val="solid"/>
                      <a:round/>
                      <a:headEnd len="med" w="med" type="none"/>
                      <a:tailEnd len="med" w="med" type="none"/>
                    </a:lnT>
                    <a:lnB cap="flat" w="12700">
                      <a:solidFill>
                        <a:srgbClr val="000000"/>
                      </a:solidFill>
                      <a:prstDash val="solid"/>
                      <a:round/>
                      <a:headEnd len="med" w="med" type="none"/>
                      <a:tailEnd len="med" w="med" type="none"/>
                    </a:lnB>
                  </a:tcPr>
                </a:tc>
                <a:tc>
                  <a:txBody>
                    <a:bodyPr>
                      <a:noAutofit/>
                    </a:bodyPr>
                    <a:lstStyle/>
                    <a:p>
                      <a:pPr indent="0" lvl="0" marL="0" marR="0" rtl="0" algn="l">
                        <a:lnSpc>
                          <a:spcPct val="107000"/>
                        </a:lnSpc>
                        <a:spcBef>
                          <a:spcPts val="0"/>
                        </a:spcBef>
                        <a:spcAft>
                          <a:spcPts val="0"/>
                        </a:spcAft>
                        <a:buClr>
                          <a:srgbClr val="000000"/>
                        </a:buClr>
                        <a:buSzPct val="25000"/>
                        <a:buFont typeface="Times New Roman"/>
                        <a:buNone/>
                      </a:pPr>
                      <a:r>
                        <a:rPr baseline="0" lang="en" sz="1100" u="none" cap="none" strike="noStrike">
                          <a:latin typeface="Times New Roman"/>
                          <a:ea typeface="Times New Roman"/>
                          <a:cs typeface="Times New Roman"/>
                          <a:sym typeface="Times New Roman"/>
                        </a:rPr>
                        <a:t>Request (String)</a:t>
                      </a:r>
                    </a:p>
                  </a:txBody>
                  <a:tcPr marT="0" marB="0" marR="68575" marL="68575">
                    <a:lnL cap="flat" w="12700">
                      <a:solidFill>
                        <a:srgbClr val="000000"/>
                      </a:solidFill>
                      <a:prstDash val="solid"/>
                      <a:round/>
                      <a:headEnd len="med" w="med" type="none"/>
                      <a:tailEnd len="med" w="med" type="none"/>
                    </a:lnL>
                    <a:lnR cap="flat" w="12700">
                      <a:solidFill>
                        <a:srgbClr val="000000"/>
                      </a:solidFill>
                      <a:prstDash val="solid"/>
                      <a:round/>
                      <a:headEnd len="med" w="med" type="none"/>
                      <a:tailEnd len="med" w="med" type="none"/>
                    </a:lnR>
                    <a:lnT cap="flat" w="12700">
                      <a:solidFill>
                        <a:srgbClr val="000000"/>
                      </a:solidFill>
                      <a:prstDash val="solid"/>
                      <a:round/>
                      <a:headEnd len="med" w="med" type="none"/>
                      <a:tailEnd len="med" w="med" type="none"/>
                    </a:lnT>
                    <a:lnB cap="flat" w="12700">
                      <a:solidFill>
                        <a:srgbClr val="000000"/>
                      </a:solidFill>
                      <a:prstDash val="solid"/>
                      <a:round/>
                      <a:headEnd len="med" w="med" type="none"/>
                      <a:tailEnd len="med" w="med" type="none"/>
                    </a:lnB>
                  </a:tcPr>
                </a:tc>
                <a:tc>
                  <a:txBody>
                    <a:bodyPr>
                      <a:noAutofit/>
                    </a:bodyPr>
                    <a:lstStyle/>
                    <a:p>
                      <a:pPr indent="0" lvl="0" marL="0" marR="0" rtl="0" algn="l">
                        <a:lnSpc>
                          <a:spcPct val="107000"/>
                        </a:lnSpc>
                        <a:spcBef>
                          <a:spcPts val="0"/>
                        </a:spcBef>
                        <a:spcAft>
                          <a:spcPts val="0"/>
                        </a:spcAft>
                        <a:buClr>
                          <a:srgbClr val="000000"/>
                        </a:buClr>
                        <a:buSzPct val="25000"/>
                        <a:buFont typeface="Times New Roman"/>
                        <a:buNone/>
                      </a:pPr>
                      <a:r>
                        <a:rPr baseline="0" lang="en" sz="1100" u="none" cap="none" strike="noStrike">
                          <a:latin typeface="Times New Roman"/>
                          <a:ea typeface="Times New Roman"/>
                          <a:cs typeface="Times New Roman"/>
                          <a:sym typeface="Times New Roman"/>
                        </a:rPr>
                        <a:t>None</a:t>
                      </a:r>
                    </a:p>
                  </a:txBody>
                  <a:tcPr marT="0" marB="0" marR="68575" marL="68575">
                    <a:lnL cap="flat" w="12700">
                      <a:solidFill>
                        <a:srgbClr val="000000"/>
                      </a:solidFill>
                      <a:prstDash val="solid"/>
                      <a:round/>
                      <a:headEnd len="med" w="med" type="none"/>
                      <a:tailEnd len="med" w="med" type="none"/>
                    </a:lnL>
                    <a:lnR cap="flat" w="12700">
                      <a:solidFill>
                        <a:srgbClr val="000000"/>
                      </a:solidFill>
                      <a:prstDash val="solid"/>
                      <a:round/>
                      <a:headEnd len="med" w="med" type="none"/>
                      <a:tailEnd len="med" w="med" type="none"/>
                    </a:lnR>
                    <a:lnT cap="flat" w="12700">
                      <a:solidFill>
                        <a:srgbClr val="000000"/>
                      </a:solidFill>
                      <a:prstDash val="solid"/>
                      <a:round/>
                      <a:headEnd len="med" w="med" type="none"/>
                      <a:tailEnd len="med" w="med" type="none"/>
                    </a:lnT>
                    <a:lnB cap="flat" w="12700">
                      <a:solidFill>
                        <a:srgbClr val="000000"/>
                      </a:solidFill>
                      <a:prstDash val="solid"/>
                      <a:round/>
                      <a:headEnd len="med" w="med" type="none"/>
                      <a:tailEnd len="med" w="med" type="none"/>
                    </a:lnB>
                  </a:tcPr>
                </a:tc>
              </a:tr>
              <a:tr h="139700">
                <a:tc>
                  <a:txBody>
                    <a:bodyPr>
                      <a:noAutofit/>
                    </a:bodyPr>
                    <a:lstStyle/>
                    <a:p>
                      <a:pPr indent="0" lvl="0" marL="0" marR="0" rtl="0" algn="l">
                        <a:lnSpc>
                          <a:spcPct val="107000"/>
                        </a:lnSpc>
                        <a:spcBef>
                          <a:spcPts val="0"/>
                        </a:spcBef>
                        <a:spcAft>
                          <a:spcPts val="0"/>
                        </a:spcAft>
                        <a:buClr>
                          <a:srgbClr val="000000"/>
                        </a:buClr>
                        <a:buSzPct val="25000"/>
                        <a:buFont typeface="Times New Roman"/>
                        <a:buNone/>
                      </a:pPr>
                      <a:r>
                        <a:rPr baseline="0" lang="en" sz="1100" u="none" cap="none" strike="noStrike">
                          <a:latin typeface="Times New Roman"/>
                          <a:ea typeface="Times New Roman"/>
                          <a:cs typeface="Times New Roman"/>
                          <a:sym typeface="Times New Roman"/>
                        </a:rPr>
                        <a:t>Request Controller</a:t>
                      </a:r>
                    </a:p>
                  </a:txBody>
                  <a:tcPr marT="0" marB="0" marR="68575" marL="68575">
                    <a:lnL cap="flat" w="12700">
                      <a:solidFill>
                        <a:srgbClr val="000000"/>
                      </a:solidFill>
                      <a:prstDash val="solid"/>
                      <a:round/>
                      <a:headEnd len="med" w="med" type="none"/>
                      <a:tailEnd len="med" w="med" type="none"/>
                    </a:lnL>
                    <a:lnR cap="flat" w="12700">
                      <a:solidFill>
                        <a:srgbClr val="000000"/>
                      </a:solidFill>
                      <a:prstDash val="solid"/>
                      <a:round/>
                      <a:headEnd len="med" w="med" type="none"/>
                      <a:tailEnd len="med" w="med" type="none"/>
                    </a:lnR>
                    <a:lnT cap="flat" w="12700">
                      <a:solidFill>
                        <a:srgbClr val="000000"/>
                      </a:solidFill>
                      <a:prstDash val="solid"/>
                      <a:round/>
                      <a:headEnd len="med" w="med" type="none"/>
                      <a:tailEnd len="med" w="med" type="none"/>
                    </a:lnT>
                    <a:lnB cap="flat" w="12700">
                      <a:solidFill>
                        <a:srgbClr val="000000"/>
                      </a:solidFill>
                      <a:prstDash val="solid"/>
                      <a:round/>
                      <a:headEnd len="med" w="med" type="none"/>
                      <a:tailEnd len="med" w="med" type="none"/>
                    </a:lnB>
                  </a:tcPr>
                </a:tc>
                <a:tc>
                  <a:txBody>
                    <a:bodyPr>
                      <a:noAutofit/>
                    </a:bodyPr>
                    <a:lstStyle/>
                    <a:p>
                      <a:pPr indent="0" lvl="0" marL="0" marR="0" rtl="0" algn="l">
                        <a:lnSpc>
                          <a:spcPct val="107000"/>
                        </a:lnSpc>
                        <a:spcBef>
                          <a:spcPts val="0"/>
                        </a:spcBef>
                        <a:spcAft>
                          <a:spcPts val="0"/>
                        </a:spcAft>
                        <a:buClr>
                          <a:srgbClr val="000000"/>
                        </a:buClr>
                        <a:buSzPct val="25000"/>
                        <a:buFont typeface="Times New Roman"/>
                        <a:buNone/>
                      </a:pPr>
                      <a:r>
                        <a:rPr baseline="0" lang="en" sz="1100" u="none" cap="none" strike="noStrike">
                          <a:latin typeface="Times New Roman"/>
                          <a:ea typeface="Times New Roman"/>
                          <a:cs typeface="Times New Roman"/>
                          <a:sym typeface="Times New Roman"/>
                        </a:rPr>
                        <a:t>Transfer Controller</a:t>
                      </a:r>
                    </a:p>
                  </a:txBody>
                  <a:tcPr marT="0" marB="0" marR="68575" marL="68575">
                    <a:lnL cap="flat" w="12700">
                      <a:solidFill>
                        <a:srgbClr val="000000"/>
                      </a:solidFill>
                      <a:prstDash val="solid"/>
                      <a:round/>
                      <a:headEnd len="med" w="med" type="none"/>
                      <a:tailEnd len="med" w="med" type="none"/>
                    </a:lnL>
                    <a:lnR cap="flat" w="12700">
                      <a:solidFill>
                        <a:srgbClr val="000000"/>
                      </a:solidFill>
                      <a:prstDash val="solid"/>
                      <a:round/>
                      <a:headEnd len="med" w="med" type="none"/>
                      <a:tailEnd len="med" w="med" type="none"/>
                    </a:lnR>
                    <a:lnT cap="flat" w="12700">
                      <a:solidFill>
                        <a:srgbClr val="000000"/>
                      </a:solidFill>
                      <a:prstDash val="solid"/>
                      <a:round/>
                      <a:headEnd len="med" w="med" type="none"/>
                      <a:tailEnd len="med" w="med" type="none"/>
                    </a:lnT>
                    <a:lnB cap="flat" w="12700">
                      <a:solidFill>
                        <a:srgbClr val="000000"/>
                      </a:solidFill>
                      <a:prstDash val="solid"/>
                      <a:round/>
                      <a:headEnd len="med" w="med" type="none"/>
                      <a:tailEnd len="med" w="med" type="none"/>
                    </a:lnB>
                  </a:tcPr>
                </a:tc>
                <a:tc>
                  <a:txBody>
                    <a:bodyPr>
                      <a:noAutofit/>
                    </a:bodyPr>
                    <a:lstStyle/>
                    <a:p>
                      <a:pPr indent="0" lvl="0" marL="0" marR="0" rtl="0" algn="l">
                        <a:lnSpc>
                          <a:spcPct val="107000"/>
                        </a:lnSpc>
                        <a:spcBef>
                          <a:spcPts val="0"/>
                        </a:spcBef>
                        <a:spcAft>
                          <a:spcPts val="0"/>
                        </a:spcAft>
                        <a:buClr>
                          <a:srgbClr val="000000"/>
                        </a:buClr>
                        <a:buSzPct val="25000"/>
                        <a:buFont typeface="Times New Roman"/>
                        <a:buNone/>
                      </a:pPr>
                      <a:r>
                        <a:rPr baseline="0" lang="en" sz="1100" u="none" cap="none" strike="noStrike">
                          <a:latin typeface="Times New Roman"/>
                          <a:ea typeface="Times New Roman"/>
                          <a:cs typeface="Times New Roman"/>
                          <a:sym typeface="Times New Roman"/>
                        </a:rPr>
                        <a:t>Request </a:t>
                      </a:r>
                      <a:r>
                        <a:rPr lang="en" sz="1100">
                          <a:solidFill>
                            <a:schemeClr val="dk1"/>
                          </a:solidFill>
                          <a:latin typeface="Times New Roman"/>
                          <a:ea typeface="Times New Roman"/>
                          <a:cs typeface="Times New Roman"/>
                          <a:sym typeface="Times New Roman"/>
                        </a:rPr>
                        <a:t>(String)</a:t>
                      </a:r>
                    </a:p>
                  </a:txBody>
                  <a:tcPr marT="0" marB="0" marR="68575" marL="68575">
                    <a:lnL cap="flat" w="12700">
                      <a:solidFill>
                        <a:srgbClr val="000000"/>
                      </a:solidFill>
                      <a:prstDash val="solid"/>
                      <a:round/>
                      <a:headEnd len="med" w="med" type="none"/>
                      <a:tailEnd len="med" w="med" type="none"/>
                    </a:lnL>
                    <a:lnR cap="flat" w="12700">
                      <a:solidFill>
                        <a:srgbClr val="000000"/>
                      </a:solidFill>
                      <a:prstDash val="solid"/>
                      <a:round/>
                      <a:headEnd len="med" w="med" type="none"/>
                      <a:tailEnd len="med" w="med" type="none"/>
                    </a:lnR>
                    <a:lnT cap="flat" w="12700">
                      <a:solidFill>
                        <a:srgbClr val="000000"/>
                      </a:solidFill>
                      <a:prstDash val="solid"/>
                      <a:round/>
                      <a:headEnd len="med" w="med" type="none"/>
                      <a:tailEnd len="med" w="med" type="none"/>
                    </a:lnT>
                    <a:lnB cap="flat" w="12700">
                      <a:solidFill>
                        <a:srgbClr val="000000"/>
                      </a:solidFill>
                      <a:prstDash val="solid"/>
                      <a:round/>
                      <a:headEnd len="med" w="med" type="none"/>
                      <a:tailEnd len="med" w="med" type="none"/>
                    </a:lnB>
                  </a:tcPr>
                </a:tc>
                <a:tc>
                  <a:txBody>
                    <a:bodyPr>
                      <a:noAutofit/>
                    </a:bodyPr>
                    <a:lstStyle/>
                    <a:p>
                      <a:pPr indent="0" lvl="0" marL="0" marR="0" rtl="0" algn="l">
                        <a:lnSpc>
                          <a:spcPct val="107000"/>
                        </a:lnSpc>
                        <a:spcBef>
                          <a:spcPts val="0"/>
                        </a:spcBef>
                        <a:spcAft>
                          <a:spcPts val="0"/>
                        </a:spcAft>
                        <a:buClr>
                          <a:srgbClr val="000000"/>
                        </a:buClr>
                        <a:buSzPct val="25000"/>
                        <a:buFont typeface="Times New Roman"/>
                        <a:buNone/>
                      </a:pPr>
                      <a:r>
                        <a:rPr baseline="0" lang="en" sz="1100" u="none" cap="none" strike="noStrike">
                          <a:latin typeface="Times New Roman"/>
                          <a:ea typeface="Times New Roman"/>
                          <a:cs typeface="Times New Roman"/>
                          <a:sym typeface="Times New Roman"/>
                        </a:rPr>
                        <a:t>None</a:t>
                      </a:r>
                    </a:p>
                  </a:txBody>
                  <a:tcPr marT="0" marB="0" marR="68575" marL="68575">
                    <a:lnL cap="flat" w="12700">
                      <a:solidFill>
                        <a:srgbClr val="000000"/>
                      </a:solidFill>
                      <a:prstDash val="solid"/>
                      <a:round/>
                      <a:headEnd len="med" w="med" type="none"/>
                      <a:tailEnd len="med" w="med" type="none"/>
                    </a:lnL>
                    <a:lnR cap="flat" w="12700">
                      <a:solidFill>
                        <a:srgbClr val="000000"/>
                      </a:solidFill>
                      <a:prstDash val="solid"/>
                      <a:round/>
                      <a:headEnd len="med" w="med" type="none"/>
                      <a:tailEnd len="med" w="med" type="none"/>
                    </a:lnR>
                    <a:lnT cap="flat" w="12700">
                      <a:solidFill>
                        <a:srgbClr val="000000"/>
                      </a:solidFill>
                      <a:prstDash val="solid"/>
                      <a:round/>
                      <a:headEnd len="med" w="med" type="none"/>
                      <a:tailEnd len="med" w="med" type="none"/>
                    </a:lnT>
                    <a:lnB cap="flat" w="12700">
                      <a:solidFill>
                        <a:srgbClr val="000000"/>
                      </a:solidFill>
                      <a:prstDash val="solid"/>
                      <a:round/>
                      <a:headEnd len="med" w="med" type="none"/>
                      <a:tailEnd len="med" w="med" type="none"/>
                    </a:lnB>
                  </a:tcPr>
                </a:tc>
              </a:tr>
              <a:tr h="139700">
                <a:tc>
                  <a:txBody>
                    <a:bodyPr>
                      <a:noAutofit/>
                    </a:bodyPr>
                    <a:lstStyle/>
                    <a:p>
                      <a:pPr indent="0" lvl="0" marL="0" marR="0" rtl="0" algn="l">
                        <a:lnSpc>
                          <a:spcPct val="107000"/>
                        </a:lnSpc>
                        <a:spcBef>
                          <a:spcPts val="0"/>
                        </a:spcBef>
                        <a:spcAft>
                          <a:spcPts val="0"/>
                        </a:spcAft>
                        <a:buClr>
                          <a:srgbClr val="000000"/>
                        </a:buClr>
                        <a:buSzPct val="25000"/>
                        <a:buFont typeface="Times New Roman"/>
                        <a:buNone/>
                      </a:pPr>
                      <a:r>
                        <a:rPr baseline="0" lang="en" sz="1100" u="none" cap="none" strike="noStrike">
                          <a:latin typeface="Times New Roman"/>
                          <a:ea typeface="Times New Roman"/>
                          <a:cs typeface="Times New Roman"/>
                          <a:sym typeface="Times New Roman"/>
                        </a:rPr>
                        <a:t>Convert to Data</a:t>
                      </a:r>
                    </a:p>
                  </a:txBody>
                  <a:tcPr marT="0" marB="0" marR="68575" marL="68575">
                    <a:lnL cap="flat" w="12700">
                      <a:solidFill>
                        <a:srgbClr val="000000"/>
                      </a:solidFill>
                      <a:prstDash val="solid"/>
                      <a:round/>
                      <a:headEnd len="med" w="med" type="none"/>
                      <a:tailEnd len="med" w="med" type="none"/>
                    </a:lnL>
                    <a:lnR cap="flat" w="12700">
                      <a:solidFill>
                        <a:srgbClr val="000000"/>
                      </a:solidFill>
                      <a:prstDash val="solid"/>
                      <a:round/>
                      <a:headEnd len="med" w="med" type="none"/>
                      <a:tailEnd len="med" w="med" type="none"/>
                    </a:lnR>
                    <a:lnT cap="flat" w="12700">
                      <a:solidFill>
                        <a:srgbClr val="000000"/>
                      </a:solidFill>
                      <a:prstDash val="solid"/>
                      <a:round/>
                      <a:headEnd len="med" w="med" type="none"/>
                      <a:tailEnd len="med" w="med" type="none"/>
                    </a:lnT>
                    <a:lnB cap="flat" w="12700">
                      <a:solidFill>
                        <a:srgbClr val="000000"/>
                      </a:solidFill>
                      <a:prstDash val="solid"/>
                      <a:round/>
                      <a:headEnd len="med" w="med" type="none"/>
                      <a:tailEnd len="med" w="med" type="none"/>
                    </a:lnB>
                  </a:tcPr>
                </a:tc>
                <a:tc>
                  <a:txBody>
                    <a:bodyPr>
                      <a:noAutofit/>
                    </a:bodyPr>
                    <a:lstStyle/>
                    <a:p>
                      <a:pPr indent="0" lvl="0" marL="0" marR="0" rtl="0" algn="l">
                        <a:lnSpc>
                          <a:spcPct val="107000"/>
                        </a:lnSpc>
                        <a:spcBef>
                          <a:spcPts val="0"/>
                        </a:spcBef>
                        <a:spcAft>
                          <a:spcPts val="0"/>
                        </a:spcAft>
                        <a:buClr>
                          <a:srgbClr val="000000"/>
                        </a:buClr>
                        <a:buSzPct val="25000"/>
                        <a:buFont typeface="Times New Roman"/>
                        <a:buNone/>
                      </a:pPr>
                      <a:r>
                        <a:rPr baseline="0" lang="en" sz="1100" u="none" cap="none" strike="noStrike">
                          <a:latin typeface="Times New Roman"/>
                          <a:ea typeface="Times New Roman"/>
                          <a:cs typeface="Times New Roman"/>
                          <a:sym typeface="Times New Roman"/>
                        </a:rPr>
                        <a:t>Request Controller</a:t>
                      </a:r>
                    </a:p>
                  </a:txBody>
                  <a:tcPr marT="0" marB="0" marR="68575" marL="68575">
                    <a:lnL cap="flat" w="12700">
                      <a:solidFill>
                        <a:srgbClr val="000000"/>
                      </a:solidFill>
                      <a:prstDash val="solid"/>
                      <a:round/>
                      <a:headEnd len="med" w="med" type="none"/>
                      <a:tailEnd len="med" w="med" type="none"/>
                    </a:lnL>
                    <a:lnR cap="flat" w="12700">
                      <a:solidFill>
                        <a:srgbClr val="000000"/>
                      </a:solidFill>
                      <a:prstDash val="solid"/>
                      <a:round/>
                      <a:headEnd len="med" w="med" type="none"/>
                      <a:tailEnd len="med" w="med" type="none"/>
                    </a:lnR>
                    <a:lnT cap="flat" w="12700">
                      <a:solidFill>
                        <a:srgbClr val="000000"/>
                      </a:solidFill>
                      <a:prstDash val="solid"/>
                      <a:round/>
                      <a:headEnd len="med" w="med" type="none"/>
                      <a:tailEnd len="med" w="med" type="none"/>
                    </a:lnT>
                    <a:lnB cap="flat" w="12700">
                      <a:solidFill>
                        <a:srgbClr val="000000"/>
                      </a:solidFill>
                      <a:prstDash val="solid"/>
                      <a:round/>
                      <a:headEnd len="med" w="med" type="none"/>
                      <a:tailEnd len="med" w="med" type="none"/>
                    </a:lnB>
                  </a:tcPr>
                </a:tc>
                <a:tc>
                  <a:txBody>
                    <a:bodyPr>
                      <a:noAutofit/>
                    </a:bodyPr>
                    <a:lstStyle/>
                    <a:p>
                      <a:pPr indent="0" lvl="0" marL="0" marR="0" rtl="0" algn="l">
                        <a:lnSpc>
                          <a:spcPct val="107000"/>
                        </a:lnSpc>
                        <a:spcBef>
                          <a:spcPts val="0"/>
                        </a:spcBef>
                        <a:spcAft>
                          <a:spcPts val="0"/>
                        </a:spcAft>
                        <a:buClr>
                          <a:srgbClr val="000000"/>
                        </a:buClr>
                        <a:buSzPct val="25000"/>
                        <a:buFont typeface="Times New Roman"/>
                        <a:buNone/>
                      </a:pPr>
                      <a:r>
                        <a:rPr baseline="0" lang="en" sz="1100" u="none" cap="none" strike="noStrike">
                          <a:latin typeface="Times New Roman"/>
                          <a:ea typeface="Times New Roman"/>
                          <a:cs typeface="Times New Roman"/>
                          <a:sym typeface="Times New Roman"/>
                        </a:rPr>
                        <a:t>Requested data</a:t>
                      </a:r>
                      <a:r>
                        <a:rPr lang="en" sz="1100">
                          <a:solidFill>
                            <a:schemeClr val="dk1"/>
                          </a:solidFill>
                          <a:latin typeface="Times New Roman"/>
                          <a:ea typeface="Times New Roman"/>
                          <a:cs typeface="Times New Roman"/>
                          <a:sym typeface="Times New Roman"/>
                        </a:rPr>
                        <a:t>(String)</a:t>
                      </a:r>
                    </a:p>
                  </a:txBody>
                  <a:tcPr marT="0" marB="0" marR="68575" marL="68575">
                    <a:lnL cap="flat" w="12700">
                      <a:solidFill>
                        <a:srgbClr val="000000"/>
                      </a:solidFill>
                      <a:prstDash val="solid"/>
                      <a:round/>
                      <a:headEnd len="med" w="med" type="none"/>
                      <a:tailEnd len="med" w="med" type="none"/>
                    </a:lnL>
                    <a:lnR cap="flat" w="12700">
                      <a:solidFill>
                        <a:srgbClr val="000000"/>
                      </a:solidFill>
                      <a:prstDash val="solid"/>
                      <a:round/>
                      <a:headEnd len="med" w="med" type="none"/>
                      <a:tailEnd len="med" w="med" type="none"/>
                    </a:lnR>
                    <a:lnT cap="flat" w="12700">
                      <a:solidFill>
                        <a:srgbClr val="000000"/>
                      </a:solidFill>
                      <a:prstDash val="solid"/>
                      <a:round/>
                      <a:headEnd len="med" w="med" type="none"/>
                      <a:tailEnd len="med" w="med" type="none"/>
                    </a:lnT>
                    <a:lnB cap="flat" w="12700">
                      <a:solidFill>
                        <a:srgbClr val="000000"/>
                      </a:solidFill>
                      <a:prstDash val="solid"/>
                      <a:round/>
                      <a:headEnd len="med" w="med" type="none"/>
                      <a:tailEnd len="med" w="med" type="none"/>
                    </a:lnB>
                  </a:tcPr>
                </a:tc>
                <a:tc>
                  <a:txBody>
                    <a:bodyPr>
                      <a:noAutofit/>
                    </a:bodyPr>
                    <a:lstStyle/>
                    <a:p>
                      <a:pPr indent="0" lvl="0" marL="0" marR="0" rtl="0" algn="l">
                        <a:lnSpc>
                          <a:spcPct val="107000"/>
                        </a:lnSpc>
                        <a:spcBef>
                          <a:spcPts val="0"/>
                        </a:spcBef>
                        <a:spcAft>
                          <a:spcPts val="0"/>
                        </a:spcAft>
                        <a:buClr>
                          <a:srgbClr val="000000"/>
                        </a:buClr>
                        <a:buSzPct val="25000"/>
                        <a:buFont typeface="Times New Roman"/>
                        <a:buNone/>
                      </a:pPr>
                      <a:r>
                        <a:rPr baseline="0" lang="en" sz="1100" u="none" cap="none" strike="noStrike">
                          <a:latin typeface="Times New Roman"/>
                          <a:ea typeface="Times New Roman"/>
                          <a:cs typeface="Times New Roman"/>
                          <a:sym typeface="Times New Roman"/>
                        </a:rPr>
                        <a:t>None</a:t>
                      </a:r>
                    </a:p>
                  </a:txBody>
                  <a:tcPr marT="0" marB="0" marR="68575" marL="68575">
                    <a:lnL cap="flat" w="12700">
                      <a:solidFill>
                        <a:srgbClr val="000000"/>
                      </a:solidFill>
                      <a:prstDash val="solid"/>
                      <a:round/>
                      <a:headEnd len="med" w="med" type="none"/>
                      <a:tailEnd len="med" w="med" type="none"/>
                    </a:lnL>
                    <a:lnR cap="flat" w="12700">
                      <a:solidFill>
                        <a:srgbClr val="000000"/>
                      </a:solidFill>
                      <a:prstDash val="solid"/>
                      <a:round/>
                      <a:headEnd len="med" w="med" type="none"/>
                      <a:tailEnd len="med" w="med" type="none"/>
                    </a:lnR>
                    <a:lnT cap="flat" w="12700">
                      <a:solidFill>
                        <a:srgbClr val="000000"/>
                      </a:solidFill>
                      <a:prstDash val="solid"/>
                      <a:round/>
                      <a:headEnd len="med" w="med" type="none"/>
                      <a:tailEnd len="med" w="med" type="none"/>
                    </a:lnT>
                    <a:lnB cap="flat" w="12700">
                      <a:solidFill>
                        <a:srgbClr val="000000"/>
                      </a:solidFill>
                      <a:prstDash val="solid"/>
                      <a:round/>
                      <a:headEnd len="med" w="med" type="none"/>
                      <a:tailEnd len="med" w="med" type="none"/>
                    </a:lnB>
                  </a:tcPr>
                </a:tc>
              </a:tr>
              <a:tr h="139700">
                <a:tc>
                  <a:txBody>
                    <a:bodyPr>
                      <a:noAutofit/>
                    </a:bodyPr>
                    <a:lstStyle/>
                    <a:p>
                      <a:pPr indent="0" lvl="0" marL="0" marR="0" rtl="0" algn="l">
                        <a:lnSpc>
                          <a:spcPct val="107000"/>
                        </a:lnSpc>
                        <a:spcBef>
                          <a:spcPts val="0"/>
                        </a:spcBef>
                        <a:spcAft>
                          <a:spcPts val="0"/>
                        </a:spcAft>
                        <a:buClr>
                          <a:srgbClr val="000000"/>
                        </a:buClr>
                        <a:buSzPct val="25000"/>
                        <a:buFont typeface="Times New Roman"/>
                        <a:buNone/>
                      </a:pPr>
                      <a:r>
                        <a:rPr baseline="0" lang="en" sz="1100" u="none" cap="none" strike="noStrike">
                          <a:latin typeface="Times New Roman"/>
                          <a:ea typeface="Times New Roman"/>
                          <a:cs typeface="Times New Roman"/>
                          <a:sym typeface="Times New Roman"/>
                        </a:rPr>
                        <a:t>Transfer Controller</a:t>
                      </a:r>
                    </a:p>
                  </a:txBody>
                  <a:tcPr marT="0" marB="0" marR="68575" marL="68575">
                    <a:lnL cap="flat" w="12700">
                      <a:solidFill>
                        <a:srgbClr val="000000"/>
                      </a:solidFill>
                      <a:prstDash val="solid"/>
                      <a:round/>
                      <a:headEnd len="med" w="med" type="none"/>
                      <a:tailEnd len="med" w="med" type="none"/>
                    </a:lnL>
                    <a:lnR cap="flat" w="12700">
                      <a:solidFill>
                        <a:srgbClr val="000000"/>
                      </a:solidFill>
                      <a:prstDash val="solid"/>
                      <a:round/>
                      <a:headEnd len="med" w="med" type="none"/>
                      <a:tailEnd len="med" w="med" type="none"/>
                    </a:lnR>
                    <a:lnT cap="flat" w="12700">
                      <a:solidFill>
                        <a:srgbClr val="000000"/>
                      </a:solidFill>
                      <a:prstDash val="solid"/>
                      <a:round/>
                      <a:headEnd len="med" w="med" type="none"/>
                      <a:tailEnd len="med" w="med" type="none"/>
                    </a:lnT>
                    <a:lnB cap="flat" w="12700">
                      <a:solidFill>
                        <a:srgbClr val="000000"/>
                      </a:solidFill>
                      <a:prstDash val="solid"/>
                      <a:round/>
                      <a:headEnd len="med" w="med" type="none"/>
                      <a:tailEnd len="med" w="med" type="none"/>
                    </a:lnB>
                  </a:tcPr>
                </a:tc>
                <a:tc>
                  <a:txBody>
                    <a:bodyPr>
                      <a:noAutofit/>
                    </a:bodyPr>
                    <a:lstStyle/>
                    <a:p>
                      <a:pPr indent="0" lvl="0" marL="0" marR="0" rtl="0" algn="l">
                        <a:lnSpc>
                          <a:spcPct val="107000"/>
                        </a:lnSpc>
                        <a:spcBef>
                          <a:spcPts val="0"/>
                        </a:spcBef>
                        <a:spcAft>
                          <a:spcPts val="0"/>
                        </a:spcAft>
                        <a:buClr>
                          <a:srgbClr val="000000"/>
                        </a:buClr>
                        <a:buSzPct val="25000"/>
                        <a:buFont typeface="Times New Roman"/>
                        <a:buNone/>
                      </a:pPr>
                      <a:r>
                        <a:rPr baseline="0" lang="en" sz="1100" u="none" cap="none" strike="noStrike">
                          <a:latin typeface="Times New Roman"/>
                          <a:ea typeface="Times New Roman"/>
                          <a:cs typeface="Times New Roman"/>
                          <a:sym typeface="Times New Roman"/>
                        </a:rPr>
                        <a:t>Request Controller</a:t>
                      </a:r>
                    </a:p>
                  </a:txBody>
                  <a:tcPr marT="0" marB="0" marR="68575" marL="68575">
                    <a:lnL cap="flat" w="12700">
                      <a:solidFill>
                        <a:srgbClr val="000000"/>
                      </a:solidFill>
                      <a:prstDash val="solid"/>
                      <a:round/>
                      <a:headEnd len="med" w="med" type="none"/>
                      <a:tailEnd len="med" w="med" type="none"/>
                    </a:lnL>
                    <a:lnR cap="flat" w="12700">
                      <a:solidFill>
                        <a:srgbClr val="000000"/>
                      </a:solidFill>
                      <a:prstDash val="solid"/>
                      <a:round/>
                      <a:headEnd len="med" w="med" type="none"/>
                      <a:tailEnd len="med" w="med" type="none"/>
                    </a:lnR>
                    <a:lnT cap="flat" w="12700">
                      <a:solidFill>
                        <a:srgbClr val="000000"/>
                      </a:solidFill>
                      <a:prstDash val="solid"/>
                      <a:round/>
                      <a:headEnd len="med" w="med" type="none"/>
                      <a:tailEnd len="med" w="med" type="none"/>
                    </a:lnT>
                    <a:lnB cap="flat" w="12700">
                      <a:solidFill>
                        <a:srgbClr val="000000"/>
                      </a:solidFill>
                      <a:prstDash val="solid"/>
                      <a:round/>
                      <a:headEnd len="med" w="med" type="none"/>
                      <a:tailEnd len="med" w="med" type="none"/>
                    </a:lnB>
                  </a:tcPr>
                </a:tc>
                <a:tc>
                  <a:txBody>
                    <a:bodyPr>
                      <a:noAutofit/>
                    </a:bodyPr>
                    <a:lstStyle/>
                    <a:p>
                      <a:pPr indent="0" lvl="0" marL="0" marR="0" rtl="0" algn="l">
                        <a:lnSpc>
                          <a:spcPct val="107000"/>
                        </a:lnSpc>
                        <a:spcBef>
                          <a:spcPts val="0"/>
                        </a:spcBef>
                        <a:spcAft>
                          <a:spcPts val="0"/>
                        </a:spcAft>
                        <a:buClr>
                          <a:srgbClr val="000000"/>
                        </a:buClr>
                        <a:buSzPct val="25000"/>
                        <a:buFont typeface="Times New Roman"/>
                        <a:buNone/>
                      </a:pPr>
                      <a:r>
                        <a:rPr baseline="0" lang="en" sz="1100" u="none" cap="none" strike="noStrike">
                          <a:latin typeface="Times New Roman"/>
                          <a:ea typeface="Times New Roman"/>
                          <a:cs typeface="Times New Roman"/>
                          <a:sym typeface="Times New Roman"/>
                        </a:rPr>
                        <a:t>Requested data</a:t>
                      </a:r>
                      <a:r>
                        <a:rPr lang="en" sz="1100">
                          <a:solidFill>
                            <a:schemeClr val="dk1"/>
                          </a:solidFill>
                          <a:latin typeface="Times New Roman"/>
                          <a:ea typeface="Times New Roman"/>
                          <a:cs typeface="Times New Roman"/>
                          <a:sym typeface="Times New Roman"/>
                        </a:rPr>
                        <a:t>(String)</a:t>
                      </a:r>
                    </a:p>
                  </a:txBody>
                  <a:tcPr marT="0" marB="0" marR="68575" marL="68575">
                    <a:lnL cap="flat" w="12700">
                      <a:solidFill>
                        <a:srgbClr val="000000"/>
                      </a:solidFill>
                      <a:prstDash val="solid"/>
                      <a:round/>
                      <a:headEnd len="med" w="med" type="none"/>
                      <a:tailEnd len="med" w="med" type="none"/>
                    </a:lnL>
                    <a:lnR cap="flat" w="12700">
                      <a:solidFill>
                        <a:srgbClr val="000000"/>
                      </a:solidFill>
                      <a:prstDash val="solid"/>
                      <a:round/>
                      <a:headEnd len="med" w="med" type="none"/>
                      <a:tailEnd len="med" w="med" type="none"/>
                    </a:lnR>
                    <a:lnT cap="flat" w="12700">
                      <a:solidFill>
                        <a:srgbClr val="000000"/>
                      </a:solidFill>
                      <a:prstDash val="solid"/>
                      <a:round/>
                      <a:headEnd len="med" w="med" type="none"/>
                      <a:tailEnd len="med" w="med" type="none"/>
                    </a:lnT>
                    <a:lnB cap="flat" w="12700">
                      <a:solidFill>
                        <a:srgbClr val="000000"/>
                      </a:solidFill>
                      <a:prstDash val="solid"/>
                      <a:round/>
                      <a:headEnd len="med" w="med" type="none"/>
                      <a:tailEnd len="med" w="med" type="none"/>
                    </a:lnB>
                  </a:tcPr>
                </a:tc>
                <a:tc>
                  <a:txBody>
                    <a:bodyPr>
                      <a:noAutofit/>
                    </a:bodyPr>
                    <a:lstStyle/>
                    <a:p>
                      <a:pPr indent="0" lvl="0" marL="0" marR="0" rtl="0" algn="l">
                        <a:lnSpc>
                          <a:spcPct val="107000"/>
                        </a:lnSpc>
                        <a:spcBef>
                          <a:spcPts val="0"/>
                        </a:spcBef>
                        <a:spcAft>
                          <a:spcPts val="0"/>
                        </a:spcAft>
                        <a:buClr>
                          <a:srgbClr val="000000"/>
                        </a:buClr>
                        <a:buSzPct val="25000"/>
                        <a:buFont typeface="Times New Roman"/>
                        <a:buNone/>
                      </a:pPr>
                      <a:r>
                        <a:rPr baseline="0" lang="en" sz="1100" u="none" cap="none" strike="noStrike">
                          <a:latin typeface="Times New Roman"/>
                          <a:ea typeface="Times New Roman"/>
                          <a:cs typeface="Times New Roman"/>
                          <a:sym typeface="Times New Roman"/>
                        </a:rPr>
                        <a:t>None</a:t>
                      </a:r>
                    </a:p>
                  </a:txBody>
                  <a:tcPr marT="0" marB="0" marR="68575" marL="68575">
                    <a:lnL cap="flat" w="12700">
                      <a:solidFill>
                        <a:srgbClr val="000000"/>
                      </a:solidFill>
                      <a:prstDash val="solid"/>
                      <a:round/>
                      <a:headEnd len="med" w="med" type="none"/>
                      <a:tailEnd len="med" w="med" type="none"/>
                    </a:lnL>
                    <a:lnR cap="flat" w="12700">
                      <a:solidFill>
                        <a:srgbClr val="000000"/>
                      </a:solidFill>
                      <a:prstDash val="solid"/>
                      <a:round/>
                      <a:headEnd len="med" w="med" type="none"/>
                      <a:tailEnd len="med" w="med" type="none"/>
                    </a:lnR>
                    <a:lnT cap="flat" w="12700">
                      <a:solidFill>
                        <a:srgbClr val="000000"/>
                      </a:solidFill>
                      <a:prstDash val="solid"/>
                      <a:round/>
                      <a:headEnd len="med" w="med" type="none"/>
                      <a:tailEnd len="med" w="med" type="none"/>
                    </a:lnT>
                    <a:lnB cap="flat" w="12700">
                      <a:solidFill>
                        <a:srgbClr val="000000"/>
                      </a:solidFill>
                      <a:prstDash val="solid"/>
                      <a:round/>
                      <a:headEnd len="med" w="med" type="none"/>
                      <a:tailEnd len="med" w="med" type="none"/>
                    </a:lnB>
                  </a:tcPr>
                </a:tc>
              </a:tr>
            </a:tbl>
          </a:graphicData>
        </a:graphic>
      </p:graphicFrame>
      <p:sp>
        <p:nvSpPr>
          <p:cNvPr id="531" name="Shape 531"/>
          <p:cNvSpPr txBox="1"/>
          <p:nvPr>
            <p:ph idx="1" type="body"/>
          </p:nvPr>
        </p:nvSpPr>
        <p:spPr>
          <a:xfrm>
            <a:off x="457200" y="1200150"/>
            <a:ext cx="3581399" cy="2895600"/>
          </a:xfrm>
          <a:prstGeom prst="rect">
            <a:avLst/>
          </a:prstGeom>
          <a:noFill/>
          <a:ln>
            <a:noFill/>
          </a:ln>
        </p:spPr>
        <p:txBody>
          <a:bodyPr anchorCtr="0" anchor="t" bIns="91425" lIns="91425" rIns="91425" tIns="91425">
            <a:noAutofit/>
          </a:bodyPr>
          <a:lstStyle/>
          <a:p>
            <a:pPr indent="0" lvl="0" marL="76200" marR="0" rtl="0" algn="l">
              <a:lnSpc>
                <a:spcPct val="100000"/>
              </a:lnSpc>
              <a:spcBef>
                <a:spcPts val="0"/>
              </a:spcBef>
              <a:spcAft>
                <a:spcPts val="0"/>
              </a:spcAft>
              <a:buClr>
                <a:srgbClr val="000000"/>
              </a:buClr>
              <a:buSzPct val="25000"/>
              <a:buFont typeface="Arial"/>
              <a:buNone/>
            </a:pPr>
            <a:r>
              <a:rPr b="0" baseline="0" i="0" lang="en" sz="2400" u="none" cap="none" strike="noStrike">
                <a:solidFill>
                  <a:srgbClr val="000000"/>
                </a:solidFill>
                <a:latin typeface="Arial"/>
                <a:ea typeface="Arial"/>
                <a:cs typeface="Arial"/>
                <a:sym typeface="Arial"/>
              </a:rPr>
              <a:t>Data Processing Layer</a:t>
            </a:r>
          </a:p>
          <a:p>
            <a:pPr indent="-330200" lvl="1" marL="457200" marR="0" rtl="0" algn="l">
              <a:lnSpc>
                <a:spcPct val="100000"/>
              </a:lnSpc>
              <a:spcBef>
                <a:spcPts val="0"/>
              </a:spcBef>
              <a:spcAft>
                <a:spcPts val="0"/>
              </a:spcAft>
              <a:buClr>
                <a:srgbClr val="000000"/>
              </a:buClr>
              <a:buSzPct val="100000"/>
              <a:buFont typeface="Courier New"/>
              <a:buChar char="o"/>
            </a:pPr>
            <a:r>
              <a:rPr b="0" baseline="0" i="0" lang="en" sz="1800" u="none" cap="none" strike="noStrike">
                <a:solidFill>
                  <a:srgbClr val="000000"/>
                </a:solidFill>
                <a:latin typeface="Arial"/>
                <a:ea typeface="Arial"/>
                <a:cs typeface="Arial"/>
                <a:sym typeface="Arial"/>
              </a:rPr>
              <a:t>Request Controller</a:t>
            </a:r>
          </a:p>
          <a:p>
            <a:pPr indent="-233362" lvl="2" marL="627062" marR="0" rtl="0" algn="l">
              <a:lnSpc>
                <a:spcPct val="100000"/>
              </a:lnSpc>
              <a:spcBef>
                <a:spcPts val="0"/>
              </a:spcBef>
              <a:spcAft>
                <a:spcPts val="0"/>
              </a:spcAft>
              <a:buClr>
                <a:srgbClr val="000000"/>
              </a:buClr>
              <a:buFont typeface="Courier New"/>
              <a:buNone/>
            </a:pPr>
            <a:r>
              <a:t/>
            </a:r>
            <a:endParaRPr b="0" baseline="0" i="0" sz="1600" u="none" cap="none" strike="noStrike">
              <a:solidFill>
                <a:srgbClr val="000000"/>
              </a:solidFill>
              <a:latin typeface="Arial"/>
              <a:ea typeface="Arial"/>
              <a:cs typeface="Arial"/>
              <a:sym typeface="Arial"/>
            </a:endParaRPr>
          </a:p>
          <a:p>
            <a:pPr indent="-334962" lvl="2" marL="627062" marR="0" rtl="0" algn="l">
              <a:lnSpc>
                <a:spcPct val="100000"/>
              </a:lnSpc>
              <a:spcBef>
                <a:spcPts val="0"/>
              </a:spcBef>
              <a:spcAft>
                <a:spcPts val="0"/>
              </a:spcAft>
              <a:buClr>
                <a:srgbClr val="000000"/>
              </a:buClr>
              <a:buSzPct val="100000"/>
              <a:buFont typeface="Courier New"/>
              <a:buChar char="o"/>
            </a:pPr>
            <a:r>
              <a:rPr b="0" baseline="0" i="0" lang="en" sz="1600" u="none" cap="none" strike="noStrike">
                <a:solidFill>
                  <a:srgbClr val="000000"/>
                </a:solidFill>
                <a:latin typeface="Arial"/>
                <a:ea typeface="Arial"/>
                <a:cs typeface="Arial"/>
                <a:sym typeface="Arial"/>
              </a:rPr>
              <a:t>Handles Requests to store and retrieve data in database</a:t>
            </a:r>
          </a:p>
          <a:p>
            <a:pPr indent="-233362" lvl="2" marL="627062" marR="0" rtl="0" algn="l">
              <a:lnSpc>
                <a:spcPct val="100000"/>
              </a:lnSpc>
              <a:spcBef>
                <a:spcPts val="0"/>
              </a:spcBef>
              <a:spcAft>
                <a:spcPts val="0"/>
              </a:spcAft>
              <a:buClr>
                <a:srgbClr val="000000"/>
              </a:buClr>
              <a:buFont typeface="Courier New"/>
              <a:buNone/>
            </a:pPr>
            <a:r>
              <a:t/>
            </a:r>
            <a:endParaRPr b="0" baseline="0" i="0" sz="1600" u="none" cap="none" strike="noStrike">
              <a:solidFill>
                <a:srgbClr val="000000"/>
              </a:solidFill>
              <a:latin typeface="Arial"/>
              <a:ea typeface="Arial"/>
              <a:cs typeface="Arial"/>
              <a:sym typeface="Arial"/>
            </a:endParaRPr>
          </a:p>
          <a:p>
            <a:pPr indent="-334962" lvl="2" marL="627062" marR="0" rtl="0" algn="l">
              <a:lnSpc>
                <a:spcPct val="100000"/>
              </a:lnSpc>
              <a:spcBef>
                <a:spcPts val="0"/>
              </a:spcBef>
              <a:spcAft>
                <a:spcPts val="0"/>
              </a:spcAft>
              <a:buClr>
                <a:srgbClr val="000000"/>
              </a:buClr>
              <a:buSzPct val="100000"/>
              <a:buFont typeface="Courier New"/>
              <a:buChar char="o"/>
            </a:pPr>
            <a:r>
              <a:rPr b="0" baseline="0" i="0" lang="en" sz="1600" u="none" cap="none" strike="noStrike">
                <a:solidFill>
                  <a:srgbClr val="000000"/>
                </a:solidFill>
                <a:latin typeface="Arial"/>
                <a:ea typeface="Arial"/>
                <a:cs typeface="Arial"/>
                <a:sym typeface="Arial"/>
              </a:rPr>
              <a:t>Passes retrieved data onto Transfer Controller</a:t>
            </a:r>
          </a:p>
          <a:p>
            <a:pPr indent="-250825" lvl="2" marL="809625" marR="0" rtl="0" algn="l">
              <a:lnSpc>
                <a:spcPct val="100000"/>
              </a:lnSpc>
              <a:spcBef>
                <a:spcPts val="0"/>
              </a:spcBef>
              <a:spcAft>
                <a:spcPts val="0"/>
              </a:spcAft>
              <a:buClr>
                <a:srgbClr val="000000"/>
              </a:buClr>
              <a:buFont typeface="Arial"/>
              <a:buNone/>
            </a:pPr>
            <a:r>
              <a:t/>
            </a:r>
            <a:endParaRPr b="0" baseline="0" i="0" sz="1600" u="none" cap="none" strike="noStrike">
              <a:solidFill>
                <a:srgbClr val="000000"/>
              </a:solidFill>
              <a:latin typeface="Arial"/>
              <a:ea typeface="Arial"/>
              <a:cs typeface="Arial"/>
              <a:sym typeface="Arial"/>
            </a:endParaRPr>
          </a:p>
        </p:txBody>
      </p:sp>
    </p:spTree>
  </p:cSld>
  <p:clrMapOvr>
    <a:masterClrMapping/>
  </p:clrMapOvr>
  <p:transition spd="slow">
    <p:cut/>
  </p:transition>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35" name="Shape 535"/>
        <p:cNvGrpSpPr/>
        <p:nvPr/>
      </p:nvGrpSpPr>
      <p:grpSpPr>
        <a:xfrm>
          <a:off x="0" y="0"/>
          <a:ext cx="0" cy="0"/>
          <a:chOff x="0" y="0"/>
          <a:chExt cx="0" cy="0"/>
        </a:xfrm>
      </p:grpSpPr>
      <p:sp>
        <p:nvSpPr>
          <p:cNvPr id="536" name="Shape 536"/>
          <p:cNvSpPr txBox="1"/>
          <p:nvPr>
            <p:ph type="title"/>
          </p:nvPr>
        </p:nvSpPr>
        <p:spPr>
          <a:xfrm>
            <a:off x="457200" y="205978"/>
            <a:ext cx="8229600" cy="857400"/>
          </a:xfrm>
          <a:prstGeom prst="rect">
            <a:avLst/>
          </a:prstGeom>
          <a:noFill/>
          <a:ln>
            <a:noFill/>
          </a:ln>
        </p:spPr>
        <p:txBody>
          <a:bodyPr anchorCtr="0" anchor="b" bIns="91425" lIns="91425" rIns="91425" tIns="91425">
            <a:noAutofit/>
          </a:bodyPr>
          <a:lstStyle/>
          <a:p>
            <a:pPr indent="0" lvl="0" marL="0" marR="0" rtl="0" algn="l">
              <a:lnSpc>
                <a:spcPct val="100000"/>
              </a:lnSpc>
              <a:spcBef>
                <a:spcPts val="0"/>
              </a:spcBef>
              <a:spcAft>
                <a:spcPts val="0"/>
              </a:spcAft>
              <a:buClr>
                <a:schemeClr val="accent1"/>
              </a:buClr>
              <a:buSzPct val="25000"/>
              <a:buFont typeface="Arial"/>
              <a:buNone/>
            </a:pPr>
            <a:r>
              <a:rPr b="1" baseline="0" i="0" lang="en" sz="3600" u="none" cap="none" strike="noStrike">
                <a:solidFill>
                  <a:srgbClr val="DA0002"/>
                </a:solidFill>
                <a:latin typeface="Arial"/>
                <a:ea typeface="Arial"/>
                <a:cs typeface="Arial"/>
                <a:sym typeface="Arial"/>
              </a:rPr>
              <a:t>Tablet/Lynx Super Layer Modules</a:t>
            </a:r>
          </a:p>
        </p:txBody>
      </p:sp>
      <p:sp>
        <p:nvSpPr>
          <p:cNvPr id="537" name="Shape 537"/>
          <p:cNvSpPr txBox="1"/>
          <p:nvPr>
            <p:ph idx="12" type="sldNum"/>
          </p:nvPr>
        </p:nvSpPr>
        <p:spPr>
          <a:xfrm>
            <a:off x="8556782" y="4749850"/>
            <a:ext cx="548699" cy="393600"/>
          </a:xfrm>
          <a:prstGeom prst="rect">
            <a:avLst/>
          </a:prstGeom>
          <a:noFill/>
          <a:ln>
            <a:noFill/>
          </a:ln>
        </p:spPr>
        <p:txBody>
          <a:bodyPr anchorCtr="0" anchor="ctr" bIns="91425" lIns="91425" rIns="91425" tIns="91425">
            <a:noAutofit/>
          </a:bodyPr>
          <a:lstStyle/>
          <a:p>
            <a:pPr indent="0" lvl="0" marL="0" marR="0" rtl="0" algn="r">
              <a:lnSpc>
                <a:spcPct val="100000"/>
              </a:lnSpc>
              <a:spcBef>
                <a:spcPts val="0"/>
              </a:spcBef>
              <a:spcAft>
                <a:spcPts val="0"/>
              </a:spcAft>
              <a:buClr>
                <a:schemeClr val="dk1"/>
              </a:buClr>
              <a:buSzPct val="25000"/>
              <a:buFont typeface="Arial"/>
              <a:buNone/>
            </a:pPr>
            <a:fld id="{00000000-1234-1234-1234-123412341234}" type="slidenum">
              <a:rPr b="0" baseline="0" i="0" lang="en" sz="1300" u="none" cap="none" strike="noStrike">
                <a:solidFill>
                  <a:schemeClr val="dk1"/>
                </a:solidFill>
                <a:latin typeface="Arial"/>
                <a:ea typeface="Arial"/>
                <a:cs typeface="Arial"/>
                <a:sym typeface="Arial"/>
              </a:rPr>
              <a:t>‹#›</a:t>
            </a:fld>
          </a:p>
        </p:txBody>
      </p:sp>
      <p:pic>
        <p:nvPicPr>
          <p:cNvPr id="538" name="Shape 538"/>
          <p:cNvPicPr preferRelativeResize="0"/>
          <p:nvPr/>
        </p:nvPicPr>
        <p:blipFill rotWithShape="1">
          <a:blip r:embed="rId3">
            <a:alphaModFix/>
          </a:blip>
          <a:srcRect b="0" l="0" r="0" t="0"/>
          <a:stretch/>
        </p:blipFill>
        <p:spPr>
          <a:xfrm>
            <a:off x="4267200" y="1504950"/>
            <a:ext cx="4876799" cy="2844000"/>
          </a:xfrm>
          <a:prstGeom prst="rect">
            <a:avLst/>
          </a:prstGeom>
          <a:noFill/>
          <a:ln>
            <a:noFill/>
          </a:ln>
        </p:spPr>
      </p:pic>
      <p:sp>
        <p:nvSpPr>
          <p:cNvPr id="539" name="Shape 539"/>
          <p:cNvSpPr txBox="1"/>
          <p:nvPr>
            <p:ph idx="1" type="body"/>
          </p:nvPr>
        </p:nvSpPr>
        <p:spPr>
          <a:xfrm>
            <a:off x="457200" y="1200150"/>
            <a:ext cx="4876799" cy="3124199"/>
          </a:xfrm>
          <a:prstGeom prst="rect">
            <a:avLst/>
          </a:prstGeom>
          <a:solidFill>
            <a:schemeClr val="lt1"/>
          </a:solidFill>
          <a:ln>
            <a:noFill/>
          </a:ln>
        </p:spPr>
        <p:txBody>
          <a:bodyPr anchorCtr="0" anchor="t" bIns="91425" lIns="91425" rIns="91425" tIns="91425">
            <a:noAutofit/>
          </a:bodyPr>
          <a:lstStyle/>
          <a:p>
            <a:pPr indent="0" lvl="0" marL="76200" marR="0" rtl="0" algn="l">
              <a:lnSpc>
                <a:spcPct val="100000"/>
              </a:lnSpc>
              <a:spcBef>
                <a:spcPts val="0"/>
              </a:spcBef>
              <a:spcAft>
                <a:spcPts val="0"/>
              </a:spcAft>
              <a:buClr>
                <a:srgbClr val="000000"/>
              </a:buClr>
              <a:buSzPct val="25000"/>
              <a:buFont typeface="Arial"/>
              <a:buNone/>
            </a:pPr>
            <a:r>
              <a:rPr b="0" baseline="0" i="0" lang="en" sz="2400" u="none" cap="none" strike="noStrike">
                <a:solidFill>
                  <a:srgbClr val="000000"/>
                </a:solidFill>
                <a:latin typeface="Arial"/>
                <a:ea typeface="Arial"/>
                <a:cs typeface="Arial"/>
                <a:sym typeface="Arial"/>
              </a:rPr>
              <a:t>Data Storage Layer</a:t>
            </a:r>
          </a:p>
          <a:p>
            <a:pPr indent="-330200" lvl="1" marL="457200" marR="0" rtl="0" algn="l">
              <a:lnSpc>
                <a:spcPct val="100000"/>
              </a:lnSpc>
              <a:spcBef>
                <a:spcPts val="0"/>
              </a:spcBef>
              <a:spcAft>
                <a:spcPts val="0"/>
              </a:spcAft>
              <a:buClr>
                <a:srgbClr val="000000"/>
              </a:buClr>
              <a:buSzPct val="100000"/>
              <a:buFont typeface="Courier New"/>
              <a:buChar char="o"/>
            </a:pPr>
            <a:r>
              <a:rPr b="0" baseline="0" i="0" lang="en" sz="1800" u="none" cap="none" strike="noStrike">
                <a:solidFill>
                  <a:srgbClr val="000000"/>
                </a:solidFill>
                <a:latin typeface="Arial"/>
                <a:ea typeface="Arial"/>
                <a:cs typeface="Arial"/>
                <a:sym typeface="Arial"/>
              </a:rPr>
              <a:t>Convert to Query</a:t>
            </a:r>
          </a:p>
          <a:p>
            <a:pPr indent="-215900" lvl="1" marL="457200" marR="0" rtl="0" algn="l">
              <a:lnSpc>
                <a:spcPct val="100000"/>
              </a:lnSpc>
              <a:spcBef>
                <a:spcPts val="0"/>
              </a:spcBef>
              <a:spcAft>
                <a:spcPts val="0"/>
              </a:spcAft>
              <a:buClr>
                <a:srgbClr val="000000"/>
              </a:buClr>
              <a:buFont typeface="Courier New"/>
              <a:buNone/>
            </a:pPr>
            <a:r>
              <a:t/>
            </a:r>
            <a:endParaRPr b="0" baseline="0" i="0" sz="1800" u="none" cap="none" strike="noStrike">
              <a:solidFill>
                <a:srgbClr val="000000"/>
              </a:solidFill>
              <a:latin typeface="Arial"/>
              <a:ea typeface="Arial"/>
              <a:cs typeface="Arial"/>
              <a:sym typeface="Arial"/>
            </a:endParaRPr>
          </a:p>
          <a:p>
            <a:pPr indent="-334962" lvl="2" marL="627062" marR="0" rtl="0" algn="l">
              <a:lnSpc>
                <a:spcPct val="100000"/>
              </a:lnSpc>
              <a:spcBef>
                <a:spcPts val="0"/>
              </a:spcBef>
              <a:spcAft>
                <a:spcPts val="0"/>
              </a:spcAft>
              <a:buClr>
                <a:srgbClr val="000000"/>
              </a:buClr>
              <a:buSzPct val="100000"/>
              <a:buFont typeface="Courier New"/>
              <a:buChar char="o"/>
            </a:pPr>
            <a:r>
              <a:rPr b="0" baseline="0" i="0" lang="en" sz="1600" u="none" cap="none" strike="noStrike">
                <a:solidFill>
                  <a:srgbClr val="000000"/>
                </a:solidFill>
                <a:latin typeface="Arial"/>
                <a:ea typeface="Arial"/>
                <a:cs typeface="Arial"/>
                <a:sym typeface="Arial"/>
              </a:rPr>
              <a:t>Converts a request to store or retrieve data into an SQLite query</a:t>
            </a:r>
          </a:p>
          <a:p>
            <a:pPr indent="-233362" lvl="2" marL="627062" marR="0" rtl="0" algn="l">
              <a:lnSpc>
                <a:spcPct val="100000"/>
              </a:lnSpc>
              <a:spcBef>
                <a:spcPts val="0"/>
              </a:spcBef>
              <a:spcAft>
                <a:spcPts val="0"/>
              </a:spcAft>
              <a:buClr>
                <a:srgbClr val="000000"/>
              </a:buClr>
              <a:buFont typeface="Courier New"/>
              <a:buNone/>
            </a:pPr>
            <a:r>
              <a:t/>
            </a:r>
            <a:endParaRPr b="0" baseline="0" i="0" sz="1600" u="none" cap="none" strike="noStrike">
              <a:solidFill>
                <a:srgbClr val="000000"/>
              </a:solidFill>
              <a:latin typeface="Arial"/>
              <a:ea typeface="Arial"/>
              <a:cs typeface="Arial"/>
              <a:sym typeface="Arial"/>
            </a:endParaRPr>
          </a:p>
          <a:p>
            <a:pPr indent="-334962" lvl="2" marL="627062" marR="0" rtl="0" algn="l">
              <a:lnSpc>
                <a:spcPct val="100000"/>
              </a:lnSpc>
              <a:spcBef>
                <a:spcPts val="0"/>
              </a:spcBef>
              <a:spcAft>
                <a:spcPts val="0"/>
              </a:spcAft>
              <a:buClr>
                <a:srgbClr val="000000"/>
              </a:buClr>
              <a:buSzPct val="100000"/>
              <a:buFont typeface="Courier New"/>
              <a:buChar char="o"/>
            </a:pPr>
            <a:r>
              <a:rPr b="0" baseline="0" i="0" lang="en" sz="1600" u="none" cap="none" strike="noStrike">
                <a:solidFill>
                  <a:srgbClr val="000000"/>
                </a:solidFill>
                <a:latin typeface="Arial"/>
                <a:ea typeface="Arial"/>
                <a:cs typeface="Arial"/>
                <a:sym typeface="Arial"/>
              </a:rPr>
              <a:t>Passes queries onto Database Manager to be executed</a:t>
            </a:r>
          </a:p>
          <a:p>
            <a:pPr indent="-250825" lvl="2" marL="809625" marR="0" rtl="0" algn="l">
              <a:lnSpc>
                <a:spcPct val="100000"/>
              </a:lnSpc>
              <a:spcBef>
                <a:spcPts val="0"/>
              </a:spcBef>
              <a:spcAft>
                <a:spcPts val="0"/>
              </a:spcAft>
              <a:buClr>
                <a:srgbClr val="000000"/>
              </a:buClr>
              <a:buFont typeface="Arial"/>
              <a:buNone/>
            </a:pPr>
            <a:r>
              <a:t/>
            </a:r>
            <a:endParaRPr b="0" baseline="0" i="0" sz="1600" u="none" cap="none" strike="noStrike">
              <a:solidFill>
                <a:srgbClr val="000000"/>
              </a:solidFill>
              <a:latin typeface="Arial"/>
              <a:ea typeface="Arial"/>
              <a:cs typeface="Arial"/>
              <a:sym typeface="Arial"/>
            </a:endParaRPr>
          </a:p>
        </p:txBody>
      </p:sp>
      <p:graphicFrame>
        <p:nvGraphicFramePr>
          <p:cNvPr id="540" name="Shape 540"/>
          <p:cNvGraphicFramePr/>
          <p:nvPr/>
        </p:nvGraphicFramePr>
        <p:xfrm>
          <a:off x="76200" y="4248150"/>
          <a:ext cx="3000000" cy="3000000"/>
        </p:xfrm>
        <a:graphic>
          <a:graphicData uri="http://schemas.openxmlformats.org/drawingml/2006/table">
            <a:tbl>
              <a:tblPr>
                <a:noFill/>
                <a:tableStyleId>{4ADB5802-48B1-49B9-858D-63055780BBA5}</a:tableStyleId>
              </a:tblPr>
              <a:tblGrid>
                <a:gridCol w="1484000"/>
                <a:gridCol w="1484000"/>
                <a:gridCol w="1484625"/>
                <a:gridCol w="1230950"/>
              </a:tblGrid>
              <a:tr h="139700">
                <a:tc>
                  <a:txBody>
                    <a:bodyPr>
                      <a:noAutofit/>
                    </a:bodyPr>
                    <a:lstStyle/>
                    <a:p>
                      <a:pPr indent="0" lvl="0" marL="0" marR="0" rtl="0" algn="l">
                        <a:lnSpc>
                          <a:spcPct val="107000"/>
                        </a:lnSpc>
                        <a:spcBef>
                          <a:spcPts val="0"/>
                        </a:spcBef>
                        <a:spcAft>
                          <a:spcPts val="0"/>
                        </a:spcAft>
                        <a:buClr>
                          <a:srgbClr val="000000"/>
                        </a:buClr>
                        <a:buSzPct val="25000"/>
                        <a:buFont typeface="Times New Roman"/>
                        <a:buNone/>
                      </a:pPr>
                      <a:r>
                        <a:rPr b="1" baseline="0" lang="en" sz="1100" u="none" cap="none" strike="noStrike">
                          <a:latin typeface="Times New Roman"/>
                          <a:ea typeface="Times New Roman"/>
                          <a:cs typeface="Times New Roman"/>
                          <a:sym typeface="Times New Roman"/>
                        </a:rPr>
                        <a:t>Source</a:t>
                      </a:r>
                    </a:p>
                  </a:txBody>
                  <a:tcPr marT="0" marB="0" marR="68575" marL="68575">
                    <a:lnL cap="flat" w="12700">
                      <a:solidFill>
                        <a:srgbClr val="000000"/>
                      </a:solidFill>
                      <a:prstDash val="solid"/>
                      <a:round/>
                      <a:headEnd len="med" w="med" type="none"/>
                      <a:tailEnd len="med" w="med" type="none"/>
                    </a:lnL>
                    <a:lnR cap="flat" w="12700">
                      <a:solidFill>
                        <a:srgbClr val="000000"/>
                      </a:solidFill>
                      <a:prstDash val="solid"/>
                      <a:round/>
                      <a:headEnd len="med" w="med" type="none"/>
                      <a:tailEnd len="med" w="med" type="none"/>
                    </a:lnR>
                    <a:lnT cap="flat" w="12700">
                      <a:solidFill>
                        <a:srgbClr val="000000"/>
                      </a:solidFill>
                      <a:prstDash val="solid"/>
                      <a:round/>
                      <a:headEnd len="med" w="med" type="none"/>
                      <a:tailEnd len="med" w="med" type="none"/>
                    </a:lnT>
                    <a:lnB cap="flat" w="12700">
                      <a:solidFill>
                        <a:srgbClr val="000000"/>
                      </a:solidFill>
                      <a:prstDash val="solid"/>
                      <a:round/>
                      <a:headEnd len="med" w="med" type="none"/>
                      <a:tailEnd len="med" w="med" type="none"/>
                    </a:lnB>
                  </a:tcPr>
                </a:tc>
                <a:tc>
                  <a:txBody>
                    <a:bodyPr>
                      <a:noAutofit/>
                    </a:bodyPr>
                    <a:lstStyle/>
                    <a:p>
                      <a:pPr indent="0" lvl="0" marL="0" marR="0" rtl="0" algn="l">
                        <a:lnSpc>
                          <a:spcPct val="107000"/>
                        </a:lnSpc>
                        <a:spcBef>
                          <a:spcPts val="0"/>
                        </a:spcBef>
                        <a:spcAft>
                          <a:spcPts val="0"/>
                        </a:spcAft>
                        <a:buClr>
                          <a:srgbClr val="000000"/>
                        </a:buClr>
                        <a:buSzPct val="25000"/>
                        <a:buFont typeface="Times New Roman"/>
                        <a:buNone/>
                      </a:pPr>
                      <a:r>
                        <a:rPr b="1" baseline="0" lang="en" sz="1100" u="none" cap="none" strike="noStrike">
                          <a:latin typeface="Times New Roman"/>
                          <a:ea typeface="Times New Roman"/>
                          <a:cs typeface="Times New Roman"/>
                          <a:sym typeface="Times New Roman"/>
                        </a:rPr>
                        <a:t>Sink</a:t>
                      </a:r>
                    </a:p>
                  </a:txBody>
                  <a:tcPr marT="0" marB="0" marR="68575" marL="68575">
                    <a:lnL cap="flat" w="12700">
                      <a:solidFill>
                        <a:srgbClr val="000000"/>
                      </a:solidFill>
                      <a:prstDash val="solid"/>
                      <a:round/>
                      <a:headEnd len="med" w="med" type="none"/>
                      <a:tailEnd len="med" w="med" type="none"/>
                    </a:lnL>
                    <a:lnR cap="flat" w="12700">
                      <a:solidFill>
                        <a:srgbClr val="000000"/>
                      </a:solidFill>
                      <a:prstDash val="solid"/>
                      <a:round/>
                      <a:headEnd len="med" w="med" type="none"/>
                      <a:tailEnd len="med" w="med" type="none"/>
                    </a:lnR>
                    <a:lnT cap="flat" w="12700">
                      <a:solidFill>
                        <a:srgbClr val="000000"/>
                      </a:solidFill>
                      <a:prstDash val="solid"/>
                      <a:round/>
                      <a:headEnd len="med" w="med" type="none"/>
                      <a:tailEnd len="med" w="med" type="none"/>
                    </a:lnT>
                    <a:lnB cap="flat" w="12700">
                      <a:solidFill>
                        <a:srgbClr val="000000"/>
                      </a:solidFill>
                      <a:prstDash val="solid"/>
                      <a:round/>
                      <a:headEnd len="med" w="med" type="none"/>
                      <a:tailEnd len="med" w="med" type="none"/>
                    </a:lnB>
                  </a:tcPr>
                </a:tc>
                <a:tc>
                  <a:txBody>
                    <a:bodyPr>
                      <a:noAutofit/>
                    </a:bodyPr>
                    <a:lstStyle/>
                    <a:p>
                      <a:pPr indent="0" lvl="0" marL="0" marR="0" rtl="0" algn="l">
                        <a:lnSpc>
                          <a:spcPct val="107000"/>
                        </a:lnSpc>
                        <a:spcBef>
                          <a:spcPts val="0"/>
                        </a:spcBef>
                        <a:spcAft>
                          <a:spcPts val="0"/>
                        </a:spcAft>
                        <a:buClr>
                          <a:srgbClr val="000000"/>
                        </a:buClr>
                        <a:buSzPct val="25000"/>
                        <a:buFont typeface="Times New Roman"/>
                        <a:buNone/>
                      </a:pPr>
                      <a:r>
                        <a:rPr b="1" baseline="0" lang="en" sz="1100" u="none" cap="none" strike="noStrike">
                          <a:latin typeface="Times New Roman"/>
                          <a:ea typeface="Times New Roman"/>
                          <a:cs typeface="Times New Roman"/>
                          <a:sym typeface="Times New Roman"/>
                        </a:rPr>
                        <a:t>Input to Sink</a:t>
                      </a:r>
                    </a:p>
                  </a:txBody>
                  <a:tcPr marT="0" marB="0" marR="68575" marL="68575">
                    <a:lnL cap="flat" w="12700">
                      <a:solidFill>
                        <a:srgbClr val="000000"/>
                      </a:solidFill>
                      <a:prstDash val="solid"/>
                      <a:round/>
                      <a:headEnd len="med" w="med" type="none"/>
                      <a:tailEnd len="med" w="med" type="none"/>
                    </a:lnL>
                    <a:lnR cap="flat" w="12700">
                      <a:solidFill>
                        <a:srgbClr val="000000"/>
                      </a:solidFill>
                      <a:prstDash val="solid"/>
                      <a:round/>
                      <a:headEnd len="med" w="med" type="none"/>
                      <a:tailEnd len="med" w="med" type="none"/>
                    </a:lnR>
                    <a:lnT cap="flat" w="12700">
                      <a:solidFill>
                        <a:srgbClr val="000000"/>
                      </a:solidFill>
                      <a:prstDash val="solid"/>
                      <a:round/>
                      <a:headEnd len="med" w="med" type="none"/>
                      <a:tailEnd len="med" w="med" type="none"/>
                    </a:lnT>
                    <a:lnB cap="flat" w="12700">
                      <a:solidFill>
                        <a:srgbClr val="000000"/>
                      </a:solidFill>
                      <a:prstDash val="solid"/>
                      <a:round/>
                      <a:headEnd len="med" w="med" type="none"/>
                      <a:tailEnd len="med" w="med" type="none"/>
                    </a:lnB>
                  </a:tcPr>
                </a:tc>
                <a:tc>
                  <a:txBody>
                    <a:bodyPr>
                      <a:noAutofit/>
                    </a:bodyPr>
                    <a:lstStyle/>
                    <a:p>
                      <a:pPr indent="0" lvl="0" marL="0" marR="0" rtl="0" algn="l">
                        <a:lnSpc>
                          <a:spcPct val="107000"/>
                        </a:lnSpc>
                        <a:spcBef>
                          <a:spcPts val="0"/>
                        </a:spcBef>
                        <a:spcAft>
                          <a:spcPts val="0"/>
                        </a:spcAft>
                        <a:buClr>
                          <a:srgbClr val="000000"/>
                        </a:buClr>
                        <a:buSzPct val="25000"/>
                        <a:buFont typeface="Times New Roman"/>
                        <a:buNone/>
                      </a:pPr>
                      <a:r>
                        <a:rPr b="1" baseline="0" lang="en" sz="1100" u="none" cap="none" strike="noStrike">
                          <a:latin typeface="Times New Roman"/>
                          <a:ea typeface="Times New Roman"/>
                          <a:cs typeface="Times New Roman"/>
                          <a:sym typeface="Times New Roman"/>
                        </a:rPr>
                        <a:t>Return from Sink</a:t>
                      </a:r>
                    </a:p>
                  </a:txBody>
                  <a:tcPr marT="0" marB="0" marR="68575" marL="68575">
                    <a:lnL cap="flat" w="12700">
                      <a:solidFill>
                        <a:srgbClr val="000000"/>
                      </a:solidFill>
                      <a:prstDash val="solid"/>
                      <a:round/>
                      <a:headEnd len="med" w="med" type="none"/>
                      <a:tailEnd len="med" w="med" type="none"/>
                    </a:lnL>
                    <a:lnR cap="flat" w="12700">
                      <a:solidFill>
                        <a:srgbClr val="000000"/>
                      </a:solidFill>
                      <a:prstDash val="solid"/>
                      <a:round/>
                      <a:headEnd len="med" w="med" type="none"/>
                      <a:tailEnd len="med" w="med" type="none"/>
                    </a:lnR>
                    <a:lnT cap="flat" w="12700">
                      <a:solidFill>
                        <a:srgbClr val="000000"/>
                      </a:solidFill>
                      <a:prstDash val="solid"/>
                      <a:round/>
                      <a:headEnd len="med" w="med" type="none"/>
                      <a:tailEnd len="med" w="med" type="none"/>
                    </a:lnT>
                    <a:lnB cap="flat" w="12700">
                      <a:solidFill>
                        <a:srgbClr val="000000"/>
                      </a:solidFill>
                      <a:prstDash val="solid"/>
                      <a:round/>
                      <a:headEnd len="med" w="med" type="none"/>
                      <a:tailEnd len="med" w="med" type="none"/>
                    </a:lnB>
                  </a:tcPr>
                </a:tc>
              </a:tr>
              <a:tr h="139700">
                <a:tc>
                  <a:txBody>
                    <a:bodyPr>
                      <a:noAutofit/>
                    </a:bodyPr>
                    <a:lstStyle/>
                    <a:p>
                      <a:pPr indent="0" lvl="0" marL="0" marR="0" rtl="0" algn="l">
                        <a:lnSpc>
                          <a:spcPct val="107000"/>
                        </a:lnSpc>
                        <a:spcBef>
                          <a:spcPts val="0"/>
                        </a:spcBef>
                        <a:spcAft>
                          <a:spcPts val="0"/>
                        </a:spcAft>
                        <a:buClr>
                          <a:srgbClr val="000000"/>
                        </a:buClr>
                        <a:buSzPct val="25000"/>
                        <a:buFont typeface="Times New Roman"/>
                        <a:buNone/>
                      </a:pPr>
                      <a:r>
                        <a:rPr baseline="0" lang="en" sz="1100" u="none" cap="none" strike="noStrike">
                          <a:latin typeface="Times New Roman"/>
                          <a:ea typeface="Times New Roman"/>
                          <a:cs typeface="Times New Roman"/>
                          <a:sym typeface="Times New Roman"/>
                        </a:rPr>
                        <a:t>Request Controller</a:t>
                      </a:r>
                    </a:p>
                  </a:txBody>
                  <a:tcPr marT="0" marB="0" marR="68575" marL="68575">
                    <a:lnL cap="flat" w="12700">
                      <a:solidFill>
                        <a:srgbClr val="000000"/>
                      </a:solidFill>
                      <a:prstDash val="solid"/>
                      <a:round/>
                      <a:headEnd len="med" w="med" type="none"/>
                      <a:tailEnd len="med" w="med" type="none"/>
                    </a:lnL>
                    <a:lnR cap="flat" w="12700">
                      <a:solidFill>
                        <a:srgbClr val="000000"/>
                      </a:solidFill>
                      <a:prstDash val="solid"/>
                      <a:round/>
                      <a:headEnd len="med" w="med" type="none"/>
                      <a:tailEnd len="med" w="med" type="none"/>
                    </a:lnR>
                    <a:lnT cap="flat" w="12700">
                      <a:solidFill>
                        <a:srgbClr val="000000"/>
                      </a:solidFill>
                      <a:prstDash val="solid"/>
                      <a:round/>
                      <a:headEnd len="med" w="med" type="none"/>
                      <a:tailEnd len="med" w="med" type="none"/>
                    </a:lnT>
                    <a:lnB cap="flat" w="12700">
                      <a:solidFill>
                        <a:srgbClr val="000000"/>
                      </a:solidFill>
                      <a:prstDash val="solid"/>
                      <a:round/>
                      <a:headEnd len="med" w="med" type="none"/>
                      <a:tailEnd len="med" w="med" type="none"/>
                    </a:lnB>
                  </a:tcPr>
                </a:tc>
                <a:tc>
                  <a:txBody>
                    <a:bodyPr>
                      <a:noAutofit/>
                    </a:bodyPr>
                    <a:lstStyle/>
                    <a:p>
                      <a:pPr indent="0" lvl="0" marL="0" marR="0" rtl="0" algn="l">
                        <a:lnSpc>
                          <a:spcPct val="107000"/>
                        </a:lnSpc>
                        <a:spcBef>
                          <a:spcPts val="0"/>
                        </a:spcBef>
                        <a:spcAft>
                          <a:spcPts val="0"/>
                        </a:spcAft>
                        <a:buClr>
                          <a:srgbClr val="000000"/>
                        </a:buClr>
                        <a:buSzPct val="25000"/>
                        <a:buFont typeface="Times New Roman"/>
                        <a:buNone/>
                      </a:pPr>
                      <a:r>
                        <a:rPr baseline="0" lang="en" sz="1100" u="none" cap="none" strike="noStrike">
                          <a:latin typeface="Times New Roman"/>
                          <a:ea typeface="Times New Roman"/>
                          <a:cs typeface="Times New Roman"/>
                          <a:sym typeface="Times New Roman"/>
                        </a:rPr>
                        <a:t>Convert to Query</a:t>
                      </a:r>
                    </a:p>
                  </a:txBody>
                  <a:tcPr marT="0" marB="0" marR="68575" marL="68575">
                    <a:lnL cap="flat" w="12700">
                      <a:solidFill>
                        <a:srgbClr val="000000"/>
                      </a:solidFill>
                      <a:prstDash val="solid"/>
                      <a:round/>
                      <a:headEnd len="med" w="med" type="none"/>
                      <a:tailEnd len="med" w="med" type="none"/>
                    </a:lnL>
                    <a:lnR cap="flat" w="12700">
                      <a:solidFill>
                        <a:srgbClr val="000000"/>
                      </a:solidFill>
                      <a:prstDash val="solid"/>
                      <a:round/>
                      <a:headEnd len="med" w="med" type="none"/>
                      <a:tailEnd len="med" w="med" type="none"/>
                    </a:lnR>
                    <a:lnT cap="flat" w="12700">
                      <a:solidFill>
                        <a:srgbClr val="000000"/>
                      </a:solidFill>
                      <a:prstDash val="solid"/>
                      <a:round/>
                      <a:headEnd len="med" w="med" type="none"/>
                      <a:tailEnd len="med" w="med" type="none"/>
                    </a:lnT>
                    <a:lnB cap="flat" w="12700">
                      <a:solidFill>
                        <a:srgbClr val="000000"/>
                      </a:solidFill>
                      <a:prstDash val="solid"/>
                      <a:round/>
                      <a:headEnd len="med" w="med" type="none"/>
                      <a:tailEnd len="med" w="med" type="none"/>
                    </a:lnB>
                  </a:tcPr>
                </a:tc>
                <a:tc>
                  <a:txBody>
                    <a:bodyPr>
                      <a:noAutofit/>
                    </a:bodyPr>
                    <a:lstStyle/>
                    <a:p>
                      <a:pPr indent="0" lvl="0" marL="0" marR="0" rtl="0" algn="l">
                        <a:lnSpc>
                          <a:spcPct val="107000"/>
                        </a:lnSpc>
                        <a:spcBef>
                          <a:spcPts val="0"/>
                        </a:spcBef>
                        <a:spcAft>
                          <a:spcPts val="0"/>
                        </a:spcAft>
                        <a:buClr>
                          <a:srgbClr val="000000"/>
                        </a:buClr>
                        <a:buSzPct val="25000"/>
                        <a:buFont typeface="Times New Roman"/>
                        <a:buNone/>
                      </a:pPr>
                      <a:r>
                        <a:rPr baseline="0" lang="en" sz="1100" u="none" cap="none" strike="noStrike">
                          <a:latin typeface="Times New Roman"/>
                          <a:ea typeface="Times New Roman"/>
                          <a:cs typeface="Times New Roman"/>
                          <a:sym typeface="Times New Roman"/>
                        </a:rPr>
                        <a:t>Request to store/retrieve </a:t>
                      </a:r>
                      <a:r>
                        <a:rPr lang="en" sz="1100">
                          <a:solidFill>
                            <a:schemeClr val="dk1"/>
                          </a:solidFill>
                          <a:latin typeface="Times New Roman"/>
                          <a:ea typeface="Times New Roman"/>
                          <a:cs typeface="Times New Roman"/>
                          <a:sym typeface="Times New Roman"/>
                        </a:rPr>
                        <a:t>(String)</a:t>
                      </a:r>
                    </a:p>
                  </a:txBody>
                  <a:tcPr marT="0" marB="0" marR="68575" marL="68575">
                    <a:lnL cap="flat" w="12700">
                      <a:solidFill>
                        <a:srgbClr val="000000"/>
                      </a:solidFill>
                      <a:prstDash val="solid"/>
                      <a:round/>
                      <a:headEnd len="med" w="med" type="none"/>
                      <a:tailEnd len="med" w="med" type="none"/>
                    </a:lnL>
                    <a:lnR cap="flat" w="12700">
                      <a:solidFill>
                        <a:srgbClr val="000000"/>
                      </a:solidFill>
                      <a:prstDash val="solid"/>
                      <a:round/>
                      <a:headEnd len="med" w="med" type="none"/>
                      <a:tailEnd len="med" w="med" type="none"/>
                    </a:lnR>
                    <a:lnT cap="flat" w="12700">
                      <a:solidFill>
                        <a:srgbClr val="000000"/>
                      </a:solidFill>
                      <a:prstDash val="solid"/>
                      <a:round/>
                      <a:headEnd len="med" w="med" type="none"/>
                      <a:tailEnd len="med" w="med" type="none"/>
                    </a:lnT>
                    <a:lnB cap="flat" w="12700">
                      <a:solidFill>
                        <a:srgbClr val="000000"/>
                      </a:solidFill>
                      <a:prstDash val="solid"/>
                      <a:round/>
                      <a:headEnd len="med" w="med" type="none"/>
                      <a:tailEnd len="med" w="med" type="none"/>
                    </a:lnB>
                  </a:tcPr>
                </a:tc>
                <a:tc>
                  <a:txBody>
                    <a:bodyPr>
                      <a:noAutofit/>
                    </a:bodyPr>
                    <a:lstStyle/>
                    <a:p>
                      <a:pPr indent="0" lvl="0" marL="0" marR="0" rtl="0" algn="l">
                        <a:lnSpc>
                          <a:spcPct val="107000"/>
                        </a:lnSpc>
                        <a:spcBef>
                          <a:spcPts val="0"/>
                        </a:spcBef>
                        <a:spcAft>
                          <a:spcPts val="0"/>
                        </a:spcAft>
                        <a:buClr>
                          <a:srgbClr val="000000"/>
                        </a:buClr>
                        <a:buSzPct val="25000"/>
                        <a:buFont typeface="Times New Roman"/>
                        <a:buNone/>
                      </a:pPr>
                      <a:r>
                        <a:rPr baseline="0" lang="en" sz="1100" u="none" cap="none" strike="noStrike">
                          <a:latin typeface="Times New Roman"/>
                          <a:ea typeface="Times New Roman"/>
                          <a:cs typeface="Times New Roman"/>
                          <a:sym typeface="Times New Roman"/>
                        </a:rPr>
                        <a:t>None</a:t>
                      </a:r>
                    </a:p>
                  </a:txBody>
                  <a:tcPr marT="0" marB="0" marR="68575" marL="68575">
                    <a:lnL cap="flat" w="12700">
                      <a:solidFill>
                        <a:srgbClr val="000000"/>
                      </a:solidFill>
                      <a:prstDash val="solid"/>
                      <a:round/>
                      <a:headEnd len="med" w="med" type="none"/>
                      <a:tailEnd len="med" w="med" type="none"/>
                    </a:lnL>
                    <a:lnR cap="flat" w="12700">
                      <a:solidFill>
                        <a:srgbClr val="000000"/>
                      </a:solidFill>
                      <a:prstDash val="solid"/>
                      <a:round/>
                      <a:headEnd len="med" w="med" type="none"/>
                      <a:tailEnd len="med" w="med" type="none"/>
                    </a:lnR>
                    <a:lnT cap="flat" w="12700">
                      <a:solidFill>
                        <a:srgbClr val="000000"/>
                      </a:solidFill>
                      <a:prstDash val="solid"/>
                      <a:round/>
                      <a:headEnd len="med" w="med" type="none"/>
                      <a:tailEnd len="med" w="med" type="none"/>
                    </a:lnT>
                    <a:lnB cap="flat" w="12700">
                      <a:solidFill>
                        <a:srgbClr val="000000"/>
                      </a:solidFill>
                      <a:prstDash val="solid"/>
                      <a:round/>
                      <a:headEnd len="med" w="med" type="none"/>
                      <a:tailEnd len="med" w="med" type="none"/>
                    </a:lnB>
                  </a:tcPr>
                </a:tc>
              </a:tr>
              <a:tr h="139700">
                <a:tc>
                  <a:txBody>
                    <a:bodyPr>
                      <a:noAutofit/>
                    </a:bodyPr>
                    <a:lstStyle/>
                    <a:p>
                      <a:pPr indent="0" lvl="0" marL="0" marR="0" rtl="0" algn="l">
                        <a:lnSpc>
                          <a:spcPct val="107000"/>
                        </a:lnSpc>
                        <a:spcBef>
                          <a:spcPts val="0"/>
                        </a:spcBef>
                        <a:spcAft>
                          <a:spcPts val="0"/>
                        </a:spcAft>
                        <a:buClr>
                          <a:srgbClr val="000000"/>
                        </a:buClr>
                        <a:buSzPct val="25000"/>
                        <a:buFont typeface="Times New Roman"/>
                        <a:buNone/>
                      </a:pPr>
                      <a:r>
                        <a:rPr baseline="0" lang="en" sz="1100" u="none" cap="none" strike="noStrike">
                          <a:latin typeface="Times New Roman"/>
                          <a:ea typeface="Times New Roman"/>
                          <a:cs typeface="Times New Roman"/>
                          <a:sym typeface="Times New Roman"/>
                        </a:rPr>
                        <a:t>Convert to Query</a:t>
                      </a:r>
                    </a:p>
                  </a:txBody>
                  <a:tcPr marT="0" marB="0" marR="68575" marL="68575">
                    <a:lnL cap="flat" w="12700">
                      <a:solidFill>
                        <a:srgbClr val="000000"/>
                      </a:solidFill>
                      <a:prstDash val="solid"/>
                      <a:round/>
                      <a:headEnd len="med" w="med" type="none"/>
                      <a:tailEnd len="med" w="med" type="none"/>
                    </a:lnL>
                    <a:lnR cap="flat" w="12700">
                      <a:solidFill>
                        <a:srgbClr val="000000"/>
                      </a:solidFill>
                      <a:prstDash val="solid"/>
                      <a:round/>
                      <a:headEnd len="med" w="med" type="none"/>
                      <a:tailEnd len="med" w="med" type="none"/>
                    </a:lnR>
                    <a:lnT cap="flat" w="12700">
                      <a:solidFill>
                        <a:srgbClr val="000000"/>
                      </a:solidFill>
                      <a:prstDash val="solid"/>
                      <a:round/>
                      <a:headEnd len="med" w="med" type="none"/>
                      <a:tailEnd len="med" w="med" type="none"/>
                    </a:lnT>
                    <a:lnB cap="flat" w="12700">
                      <a:solidFill>
                        <a:srgbClr val="000000"/>
                      </a:solidFill>
                      <a:prstDash val="solid"/>
                      <a:round/>
                      <a:headEnd len="med" w="med" type="none"/>
                      <a:tailEnd len="med" w="med" type="none"/>
                    </a:lnB>
                  </a:tcPr>
                </a:tc>
                <a:tc>
                  <a:txBody>
                    <a:bodyPr>
                      <a:noAutofit/>
                    </a:bodyPr>
                    <a:lstStyle/>
                    <a:p>
                      <a:pPr indent="0" lvl="0" marL="0" marR="0" rtl="0" algn="l">
                        <a:lnSpc>
                          <a:spcPct val="107000"/>
                        </a:lnSpc>
                        <a:spcBef>
                          <a:spcPts val="0"/>
                        </a:spcBef>
                        <a:spcAft>
                          <a:spcPts val="0"/>
                        </a:spcAft>
                        <a:buClr>
                          <a:srgbClr val="000000"/>
                        </a:buClr>
                        <a:buSzPct val="25000"/>
                        <a:buFont typeface="Times New Roman"/>
                        <a:buNone/>
                      </a:pPr>
                      <a:r>
                        <a:rPr baseline="0" lang="en" sz="1100" u="none" cap="none" strike="noStrike">
                          <a:latin typeface="Times New Roman"/>
                          <a:ea typeface="Times New Roman"/>
                          <a:cs typeface="Times New Roman"/>
                          <a:sym typeface="Times New Roman"/>
                        </a:rPr>
                        <a:t>Database Manager</a:t>
                      </a:r>
                    </a:p>
                  </a:txBody>
                  <a:tcPr marT="0" marB="0" marR="68575" marL="68575">
                    <a:lnL cap="flat" w="12700">
                      <a:solidFill>
                        <a:srgbClr val="000000"/>
                      </a:solidFill>
                      <a:prstDash val="solid"/>
                      <a:round/>
                      <a:headEnd len="med" w="med" type="none"/>
                      <a:tailEnd len="med" w="med" type="none"/>
                    </a:lnL>
                    <a:lnR cap="flat" w="12700">
                      <a:solidFill>
                        <a:srgbClr val="000000"/>
                      </a:solidFill>
                      <a:prstDash val="solid"/>
                      <a:round/>
                      <a:headEnd len="med" w="med" type="none"/>
                      <a:tailEnd len="med" w="med" type="none"/>
                    </a:lnR>
                    <a:lnT cap="flat" w="12700">
                      <a:solidFill>
                        <a:srgbClr val="000000"/>
                      </a:solidFill>
                      <a:prstDash val="solid"/>
                      <a:round/>
                      <a:headEnd len="med" w="med" type="none"/>
                      <a:tailEnd len="med" w="med" type="none"/>
                    </a:lnT>
                    <a:lnB cap="flat" w="12700">
                      <a:solidFill>
                        <a:srgbClr val="000000"/>
                      </a:solidFill>
                      <a:prstDash val="solid"/>
                      <a:round/>
                      <a:headEnd len="med" w="med" type="none"/>
                      <a:tailEnd len="med" w="med" type="none"/>
                    </a:lnB>
                  </a:tcPr>
                </a:tc>
                <a:tc>
                  <a:txBody>
                    <a:bodyPr>
                      <a:noAutofit/>
                    </a:bodyPr>
                    <a:lstStyle/>
                    <a:p>
                      <a:pPr indent="0" lvl="0" marL="0" marR="0" rtl="0" algn="l">
                        <a:lnSpc>
                          <a:spcPct val="107000"/>
                        </a:lnSpc>
                        <a:spcBef>
                          <a:spcPts val="0"/>
                        </a:spcBef>
                        <a:spcAft>
                          <a:spcPts val="0"/>
                        </a:spcAft>
                        <a:buClr>
                          <a:srgbClr val="000000"/>
                        </a:buClr>
                        <a:buSzPct val="25000"/>
                        <a:buFont typeface="Times New Roman"/>
                        <a:buNone/>
                      </a:pPr>
                      <a:r>
                        <a:rPr baseline="0" lang="en" sz="1100" u="none" cap="none" strike="noStrike">
                          <a:latin typeface="Times New Roman"/>
                          <a:ea typeface="Times New Roman"/>
                          <a:cs typeface="Times New Roman"/>
                          <a:sym typeface="Times New Roman"/>
                        </a:rPr>
                        <a:t>SQLite Query</a:t>
                      </a:r>
                    </a:p>
                  </a:txBody>
                  <a:tcPr marT="0" marB="0" marR="68575" marL="68575">
                    <a:lnL cap="flat" w="12700">
                      <a:solidFill>
                        <a:srgbClr val="000000"/>
                      </a:solidFill>
                      <a:prstDash val="solid"/>
                      <a:round/>
                      <a:headEnd len="med" w="med" type="none"/>
                      <a:tailEnd len="med" w="med" type="none"/>
                    </a:lnL>
                    <a:lnR cap="flat" w="12700">
                      <a:solidFill>
                        <a:srgbClr val="000000"/>
                      </a:solidFill>
                      <a:prstDash val="solid"/>
                      <a:round/>
                      <a:headEnd len="med" w="med" type="none"/>
                      <a:tailEnd len="med" w="med" type="none"/>
                    </a:lnR>
                    <a:lnT cap="flat" w="12700">
                      <a:solidFill>
                        <a:srgbClr val="000000"/>
                      </a:solidFill>
                      <a:prstDash val="solid"/>
                      <a:round/>
                      <a:headEnd len="med" w="med" type="none"/>
                      <a:tailEnd len="med" w="med" type="none"/>
                    </a:lnT>
                    <a:lnB cap="flat" w="12700">
                      <a:solidFill>
                        <a:srgbClr val="000000"/>
                      </a:solidFill>
                      <a:prstDash val="solid"/>
                      <a:round/>
                      <a:headEnd len="med" w="med" type="none"/>
                      <a:tailEnd len="med" w="med" type="none"/>
                    </a:lnB>
                  </a:tcPr>
                </a:tc>
                <a:tc>
                  <a:txBody>
                    <a:bodyPr>
                      <a:noAutofit/>
                    </a:bodyPr>
                    <a:lstStyle/>
                    <a:p>
                      <a:pPr indent="0" lvl="0" marL="0" marR="0" rtl="0" algn="l">
                        <a:lnSpc>
                          <a:spcPct val="107000"/>
                        </a:lnSpc>
                        <a:spcBef>
                          <a:spcPts val="0"/>
                        </a:spcBef>
                        <a:spcAft>
                          <a:spcPts val="0"/>
                        </a:spcAft>
                        <a:buClr>
                          <a:srgbClr val="000000"/>
                        </a:buClr>
                        <a:buSzPct val="25000"/>
                        <a:buFont typeface="Times New Roman"/>
                        <a:buNone/>
                      </a:pPr>
                      <a:r>
                        <a:rPr baseline="0" lang="en" sz="1100" u="none" cap="none" strike="noStrike">
                          <a:latin typeface="Times New Roman"/>
                          <a:ea typeface="Times New Roman"/>
                          <a:cs typeface="Times New Roman"/>
                          <a:sym typeface="Times New Roman"/>
                        </a:rPr>
                        <a:t>None</a:t>
                      </a:r>
                    </a:p>
                  </a:txBody>
                  <a:tcPr marT="0" marB="0" marR="68575" marL="68575">
                    <a:lnL cap="flat" w="12700">
                      <a:solidFill>
                        <a:srgbClr val="000000"/>
                      </a:solidFill>
                      <a:prstDash val="solid"/>
                      <a:round/>
                      <a:headEnd len="med" w="med" type="none"/>
                      <a:tailEnd len="med" w="med" type="none"/>
                    </a:lnL>
                    <a:lnR cap="flat" w="12700">
                      <a:solidFill>
                        <a:srgbClr val="000000"/>
                      </a:solidFill>
                      <a:prstDash val="solid"/>
                      <a:round/>
                      <a:headEnd len="med" w="med" type="none"/>
                      <a:tailEnd len="med" w="med" type="none"/>
                    </a:lnR>
                    <a:lnT cap="flat" w="12700">
                      <a:solidFill>
                        <a:srgbClr val="000000"/>
                      </a:solidFill>
                      <a:prstDash val="solid"/>
                      <a:round/>
                      <a:headEnd len="med" w="med" type="none"/>
                      <a:tailEnd len="med" w="med" type="none"/>
                    </a:lnT>
                    <a:lnB cap="flat" w="12700">
                      <a:solidFill>
                        <a:srgbClr val="000000"/>
                      </a:solidFill>
                      <a:prstDash val="solid"/>
                      <a:round/>
                      <a:headEnd len="med" w="med" type="none"/>
                      <a:tailEnd len="med" w="med" type="none"/>
                    </a:lnB>
                  </a:tcPr>
                </a:tc>
              </a:tr>
            </a:tbl>
          </a:graphicData>
        </a:graphic>
      </p:graphicFrame>
    </p:spTree>
  </p:cSld>
  <p:clrMapOvr>
    <a:masterClrMapping/>
  </p:clrMapOvr>
  <p:transition spd="slow">
    <p:cut/>
  </p:transition>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44" name="Shape 544"/>
        <p:cNvGrpSpPr/>
        <p:nvPr/>
      </p:nvGrpSpPr>
      <p:grpSpPr>
        <a:xfrm>
          <a:off x="0" y="0"/>
          <a:ext cx="0" cy="0"/>
          <a:chOff x="0" y="0"/>
          <a:chExt cx="0" cy="0"/>
        </a:xfrm>
      </p:grpSpPr>
      <p:sp>
        <p:nvSpPr>
          <p:cNvPr id="545" name="Shape 545"/>
          <p:cNvSpPr txBox="1"/>
          <p:nvPr>
            <p:ph type="title"/>
          </p:nvPr>
        </p:nvSpPr>
        <p:spPr>
          <a:xfrm>
            <a:off x="457200" y="205978"/>
            <a:ext cx="8229600" cy="857400"/>
          </a:xfrm>
          <a:prstGeom prst="rect">
            <a:avLst/>
          </a:prstGeom>
          <a:noFill/>
          <a:ln>
            <a:noFill/>
          </a:ln>
        </p:spPr>
        <p:txBody>
          <a:bodyPr anchorCtr="0" anchor="b" bIns="91425" lIns="91425" rIns="91425" tIns="91425">
            <a:noAutofit/>
          </a:bodyPr>
          <a:lstStyle/>
          <a:p>
            <a:pPr indent="0" lvl="0" marL="0" marR="0" rtl="0" algn="l">
              <a:lnSpc>
                <a:spcPct val="100000"/>
              </a:lnSpc>
              <a:spcBef>
                <a:spcPts val="0"/>
              </a:spcBef>
              <a:spcAft>
                <a:spcPts val="0"/>
              </a:spcAft>
              <a:buClr>
                <a:schemeClr val="accent1"/>
              </a:buClr>
              <a:buSzPct val="25000"/>
              <a:buFont typeface="Arial"/>
              <a:buNone/>
            </a:pPr>
            <a:r>
              <a:rPr b="1" baseline="0" i="0" lang="en" sz="3600" u="none" cap="none" strike="noStrike">
                <a:solidFill>
                  <a:srgbClr val="DA0002"/>
                </a:solidFill>
                <a:latin typeface="Arial"/>
                <a:ea typeface="Arial"/>
                <a:cs typeface="Arial"/>
                <a:sym typeface="Arial"/>
              </a:rPr>
              <a:t>Tablet/Lynx Super Layer Modules</a:t>
            </a:r>
          </a:p>
        </p:txBody>
      </p:sp>
      <p:sp>
        <p:nvSpPr>
          <p:cNvPr id="546" name="Shape 546"/>
          <p:cNvSpPr txBox="1"/>
          <p:nvPr>
            <p:ph idx="12" type="sldNum"/>
          </p:nvPr>
        </p:nvSpPr>
        <p:spPr>
          <a:xfrm>
            <a:off x="8556782" y="4749850"/>
            <a:ext cx="548699" cy="393600"/>
          </a:xfrm>
          <a:prstGeom prst="rect">
            <a:avLst/>
          </a:prstGeom>
          <a:noFill/>
          <a:ln>
            <a:noFill/>
          </a:ln>
        </p:spPr>
        <p:txBody>
          <a:bodyPr anchorCtr="0" anchor="ctr" bIns="91425" lIns="91425" rIns="91425" tIns="91425">
            <a:noAutofit/>
          </a:bodyPr>
          <a:lstStyle/>
          <a:p>
            <a:pPr indent="0" lvl="0" marL="0" marR="0" rtl="0" algn="r">
              <a:lnSpc>
                <a:spcPct val="100000"/>
              </a:lnSpc>
              <a:spcBef>
                <a:spcPts val="0"/>
              </a:spcBef>
              <a:spcAft>
                <a:spcPts val="0"/>
              </a:spcAft>
              <a:buClr>
                <a:schemeClr val="dk1"/>
              </a:buClr>
              <a:buSzPct val="25000"/>
              <a:buFont typeface="Arial"/>
              <a:buNone/>
            </a:pPr>
            <a:fld id="{00000000-1234-1234-1234-123412341234}" type="slidenum">
              <a:rPr b="0" baseline="0" i="0" lang="en" sz="1300" u="none" cap="none" strike="noStrike">
                <a:solidFill>
                  <a:schemeClr val="dk1"/>
                </a:solidFill>
                <a:latin typeface="Arial"/>
                <a:ea typeface="Arial"/>
                <a:cs typeface="Arial"/>
                <a:sym typeface="Arial"/>
              </a:rPr>
              <a:t>‹#›</a:t>
            </a:fld>
          </a:p>
        </p:txBody>
      </p:sp>
      <p:pic>
        <p:nvPicPr>
          <p:cNvPr id="547" name="Shape 547"/>
          <p:cNvPicPr preferRelativeResize="0"/>
          <p:nvPr/>
        </p:nvPicPr>
        <p:blipFill rotWithShape="1">
          <a:blip r:embed="rId3">
            <a:alphaModFix/>
          </a:blip>
          <a:srcRect b="0" l="0" r="0" t="0"/>
          <a:stretch/>
        </p:blipFill>
        <p:spPr>
          <a:xfrm>
            <a:off x="4038600" y="1428750"/>
            <a:ext cx="5071800" cy="2798399"/>
          </a:xfrm>
          <a:prstGeom prst="rect">
            <a:avLst/>
          </a:prstGeom>
          <a:noFill/>
          <a:ln>
            <a:noFill/>
          </a:ln>
        </p:spPr>
      </p:pic>
      <p:graphicFrame>
        <p:nvGraphicFramePr>
          <p:cNvPr id="548" name="Shape 548"/>
          <p:cNvGraphicFramePr/>
          <p:nvPr/>
        </p:nvGraphicFramePr>
        <p:xfrm>
          <a:off x="93225" y="4324350"/>
          <a:ext cx="3000000" cy="3000000"/>
        </p:xfrm>
        <a:graphic>
          <a:graphicData uri="http://schemas.openxmlformats.org/drawingml/2006/table">
            <a:tbl>
              <a:tblPr>
                <a:noFill/>
                <a:tableStyleId>{28CF0937-52F2-44E4-A605-4D8A858583A0}</a:tableStyleId>
              </a:tblPr>
              <a:tblGrid>
                <a:gridCol w="1484000"/>
                <a:gridCol w="1484000"/>
                <a:gridCol w="1484625"/>
                <a:gridCol w="1230950"/>
              </a:tblGrid>
              <a:tr h="139700">
                <a:tc>
                  <a:txBody>
                    <a:bodyPr>
                      <a:noAutofit/>
                    </a:bodyPr>
                    <a:lstStyle/>
                    <a:p>
                      <a:pPr indent="0" lvl="0" marL="0" marR="0" rtl="0" algn="l">
                        <a:lnSpc>
                          <a:spcPct val="107000"/>
                        </a:lnSpc>
                        <a:spcBef>
                          <a:spcPts val="0"/>
                        </a:spcBef>
                        <a:spcAft>
                          <a:spcPts val="0"/>
                        </a:spcAft>
                        <a:buClr>
                          <a:srgbClr val="000000"/>
                        </a:buClr>
                        <a:buSzPct val="25000"/>
                        <a:buFont typeface="Times New Roman"/>
                        <a:buNone/>
                      </a:pPr>
                      <a:r>
                        <a:rPr b="1" baseline="0" lang="en" sz="1100" u="none" cap="none" strike="noStrike">
                          <a:latin typeface="Times New Roman"/>
                          <a:ea typeface="Times New Roman"/>
                          <a:cs typeface="Times New Roman"/>
                          <a:sym typeface="Times New Roman"/>
                        </a:rPr>
                        <a:t>Source</a:t>
                      </a:r>
                    </a:p>
                  </a:txBody>
                  <a:tcPr marT="0" marB="0" marR="68575" marL="68575">
                    <a:lnL cap="flat" w="12700">
                      <a:solidFill>
                        <a:srgbClr val="000000"/>
                      </a:solidFill>
                      <a:prstDash val="solid"/>
                      <a:round/>
                      <a:headEnd len="med" w="med" type="none"/>
                      <a:tailEnd len="med" w="med" type="none"/>
                    </a:lnL>
                    <a:lnR cap="flat" w="12700">
                      <a:solidFill>
                        <a:srgbClr val="000000"/>
                      </a:solidFill>
                      <a:prstDash val="solid"/>
                      <a:round/>
                      <a:headEnd len="med" w="med" type="none"/>
                      <a:tailEnd len="med" w="med" type="none"/>
                    </a:lnR>
                    <a:lnT cap="flat" w="12700">
                      <a:solidFill>
                        <a:srgbClr val="000000"/>
                      </a:solidFill>
                      <a:prstDash val="solid"/>
                      <a:round/>
                      <a:headEnd len="med" w="med" type="none"/>
                      <a:tailEnd len="med" w="med" type="none"/>
                    </a:lnT>
                    <a:lnB cap="flat" w="12700">
                      <a:solidFill>
                        <a:srgbClr val="000000"/>
                      </a:solidFill>
                      <a:prstDash val="solid"/>
                      <a:round/>
                      <a:headEnd len="med" w="med" type="none"/>
                      <a:tailEnd len="med" w="med" type="none"/>
                    </a:lnB>
                  </a:tcPr>
                </a:tc>
                <a:tc>
                  <a:txBody>
                    <a:bodyPr>
                      <a:noAutofit/>
                    </a:bodyPr>
                    <a:lstStyle/>
                    <a:p>
                      <a:pPr indent="0" lvl="0" marL="0" marR="0" rtl="0" algn="l">
                        <a:lnSpc>
                          <a:spcPct val="107000"/>
                        </a:lnSpc>
                        <a:spcBef>
                          <a:spcPts val="0"/>
                        </a:spcBef>
                        <a:spcAft>
                          <a:spcPts val="0"/>
                        </a:spcAft>
                        <a:buClr>
                          <a:srgbClr val="000000"/>
                        </a:buClr>
                        <a:buSzPct val="25000"/>
                        <a:buFont typeface="Times New Roman"/>
                        <a:buNone/>
                      </a:pPr>
                      <a:r>
                        <a:rPr b="1" baseline="0" lang="en" sz="1100" u="none" cap="none" strike="noStrike">
                          <a:latin typeface="Times New Roman"/>
                          <a:ea typeface="Times New Roman"/>
                          <a:cs typeface="Times New Roman"/>
                          <a:sym typeface="Times New Roman"/>
                        </a:rPr>
                        <a:t>Sink</a:t>
                      </a:r>
                    </a:p>
                  </a:txBody>
                  <a:tcPr marT="0" marB="0" marR="68575" marL="68575">
                    <a:lnL cap="flat" w="12700">
                      <a:solidFill>
                        <a:srgbClr val="000000"/>
                      </a:solidFill>
                      <a:prstDash val="solid"/>
                      <a:round/>
                      <a:headEnd len="med" w="med" type="none"/>
                      <a:tailEnd len="med" w="med" type="none"/>
                    </a:lnL>
                    <a:lnR cap="flat" w="12700">
                      <a:solidFill>
                        <a:srgbClr val="000000"/>
                      </a:solidFill>
                      <a:prstDash val="solid"/>
                      <a:round/>
                      <a:headEnd len="med" w="med" type="none"/>
                      <a:tailEnd len="med" w="med" type="none"/>
                    </a:lnR>
                    <a:lnT cap="flat" w="12700">
                      <a:solidFill>
                        <a:srgbClr val="000000"/>
                      </a:solidFill>
                      <a:prstDash val="solid"/>
                      <a:round/>
                      <a:headEnd len="med" w="med" type="none"/>
                      <a:tailEnd len="med" w="med" type="none"/>
                    </a:lnT>
                    <a:lnB cap="flat" w="12700">
                      <a:solidFill>
                        <a:srgbClr val="000000"/>
                      </a:solidFill>
                      <a:prstDash val="solid"/>
                      <a:round/>
                      <a:headEnd len="med" w="med" type="none"/>
                      <a:tailEnd len="med" w="med" type="none"/>
                    </a:lnB>
                  </a:tcPr>
                </a:tc>
                <a:tc>
                  <a:txBody>
                    <a:bodyPr>
                      <a:noAutofit/>
                    </a:bodyPr>
                    <a:lstStyle/>
                    <a:p>
                      <a:pPr indent="0" lvl="0" marL="0" marR="0" rtl="0" algn="l">
                        <a:lnSpc>
                          <a:spcPct val="107000"/>
                        </a:lnSpc>
                        <a:spcBef>
                          <a:spcPts val="0"/>
                        </a:spcBef>
                        <a:spcAft>
                          <a:spcPts val="0"/>
                        </a:spcAft>
                        <a:buClr>
                          <a:srgbClr val="000000"/>
                        </a:buClr>
                        <a:buSzPct val="25000"/>
                        <a:buFont typeface="Times New Roman"/>
                        <a:buNone/>
                      </a:pPr>
                      <a:r>
                        <a:rPr b="1" baseline="0" lang="en" sz="1100" u="none" cap="none" strike="noStrike">
                          <a:latin typeface="Times New Roman"/>
                          <a:ea typeface="Times New Roman"/>
                          <a:cs typeface="Times New Roman"/>
                          <a:sym typeface="Times New Roman"/>
                        </a:rPr>
                        <a:t>Input to Sink</a:t>
                      </a:r>
                    </a:p>
                  </a:txBody>
                  <a:tcPr marT="0" marB="0" marR="68575" marL="68575">
                    <a:lnL cap="flat" w="12700">
                      <a:solidFill>
                        <a:srgbClr val="000000"/>
                      </a:solidFill>
                      <a:prstDash val="solid"/>
                      <a:round/>
                      <a:headEnd len="med" w="med" type="none"/>
                      <a:tailEnd len="med" w="med" type="none"/>
                    </a:lnL>
                    <a:lnR cap="flat" w="12700">
                      <a:solidFill>
                        <a:srgbClr val="000000"/>
                      </a:solidFill>
                      <a:prstDash val="solid"/>
                      <a:round/>
                      <a:headEnd len="med" w="med" type="none"/>
                      <a:tailEnd len="med" w="med" type="none"/>
                    </a:lnR>
                    <a:lnT cap="flat" w="12700">
                      <a:solidFill>
                        <a:srgbClr val="000000"/>
                      </a:solidFill>
                      <a:prstDash val="solid"/>
                      <a:round/>
                      <a:headEnd len="med" w="med" type="none"/>
                      <a:tailEnd len="med" w="med" type="none"/>
                    </a:lnT>
                    <a:lnB cap="flat" w="12700">
                      <a:solidFill>
                        <a:srgbClr val="000000"/>
                      </a:solidFill>
                      <a:prstDash val="solid"/>
                      <a:round/>
                      <a:headEnd len="med" w="med" type="none"/>
                      <a:tailEnd len="med" w="med" type="none"/>
                    </a:lnB>
                  </a:tcPr>
                </a:tc>
                <a:tc>
                  <a:txBody>
                    <a:bodyPr>
                      <a:noAutofit/>
                    </a:bodyPr>
                    <a:lstStyle/>
                    <a:p>
                      <a:pPr indent="0" lvl="0" marL="0" marR="0" rtl="0" algn="l">
                        <a:lnSpc>
                          <a:spcPct val="107000"/>
                        </a:lnSpc>
                        <a:spcBef>
                          <a:spcPts val="0"/>
                        </a:spcBef>
                        <a:spcAft>
                          <a:spcPts val="0"/>
                        </a:spcAft>
                        <a:buClr>
                          <a:srgbClr val="000000"/>
                        </a:buClr>
                        <a:buSzPct val="25000"/>
                        <a:buFont typeface="Times New Roman"/>
                        <a:buNone/>
                      </a:pPr>
                      <a:r>
                        <a:rPr b="1" baseline="0" lang="en" sz="1100" u="none" cap="none" strike="noStrike">
                          <a:latin typeface="Times New Roman"/>
                          <a:ea typeface="Times New Roman"/>
                          <a:cs typeface="Times New Roman"/>
                          <a:sym typeface="Times New Roman"/>
                        </a:rPr>
                        <a:t>Return from Sink</a:t>
                      </a:r>
                    </a:p>
                  </a:txBody>
                  <a:tcPr marT="0" marB="0" marR="68575" marL="68575">
                    <a:lnL cap="flat" w="12700">
                      <a:solidFill>
                        <a:srgbClr val="000000"/>
                      </a:solidFill>
                      <a:prstDash val="solid"/>
                      <a:round/>
                      <a:headEnd len="med" w="med" type="none"/>
                      <a:tailEnd len="med" w="med" type="none"/>
                    </a:lnL>
                    <a:lnR cap="flat" w="12700">
                      <a:solidFill>
                        <a:srgbClr val="000000"/>
                      </a:solidFill>
                      <a:prstDash val="solid"/>
                      <a:round/>
                      <a:headEnd len="med" w="med" type="none"/>
                      <a:tailEnd len="med" w="med" type="none"/>
                    </a:lnR>
                    <a:lnT cap="flat" w="12700">
                      <a:solidFill>
                        <a:srgbClr val="000000"/>
                      </a:solidFill>
                      <a:prstDash val="solid"/>
                      <a:round/>
                      <a:headEnd len="med" w="med" type="none"/>
                      <a:tailEnd len="med" w="med" type="none"/>
                    </a:lnT>
                    <a:lnB cap="flat" w="12700">
                      <a:solidFill>
                        <a:srgbClr val="000000"/>
                      </a:solidFill>
                      <a:prstDash val="solid"/>
                      <a:round/>
                      <a:headEnd len="med" w="med" type="none"/>
                      <a:tailEnd len="med" w="med" type="none"/>
                    </a:lnB>
                  </a:tcPr>
                </a:tc>
              </a:tr>
              <a:tr h="139700">
                <a:tc>
                  <a:txBody>
                    <a:bodyPr>
                      <a:noAutofit/>
                    </a:bodyPr>
                    <a:lstStyle/>
                    <a:p>
                      <a:pPr indent="0" lvl="0" marL="0" marR="0" rtl="0" algn="l">
                        <a:lnSpc>
                          <a:spcPct val="107000"/>
                        </a:lnSpc>
                        <a:spcBef>
                          <a:spcPts val="0"/>
                        </a:spcBef>
                        <a:spcAft>
                          <a:spcPts val="0"/>
                        </a:spcAft>
                        <a:buClr>
                          <a:srgbClr val="000000"/>
                        </a:buClr>
                        <a:buSzPct val="25000"/>
                        <a:buFont typeface="Times New Roman"/>
                        <a:buNone/>
                      </a:pPr>
                      <a:r>
                        <a:rPr baseline="0" lang="en" sz="1100" u="none" cap="none" strike="noStrike">
                          <a:latin typeface="Times New Roman"/>
                          <a:ea typeface="Times New Roman"/>
                          <a:cs typeface="Times New Roman"/>
                          <a:sym typeface="Times New Roman"/>
                        </a:rPr>
                        <a:t>Database Manager</a:t>
                      </a:r>
                    </a:p>
                  </a:txBody>
                  <a:tcPr marT="0" marB="0" marR="68575" marL="68575">
                    <a:lnL cap="flat" w="12700">
                      <a:solidFill>
                        <a:srgbClr val="000000"/>
                      </a:solidFill>
                      <a:prstDash val="solid"/>
                      <a:round/>
                      <a:headEnd len="med" w="med" type="none"/>
                      <a:tailEnd len="med" w="med" type="none"/>
                    </a:lnL>
                    <a:lnR cap="flat" w="12700">
                      <a:solidFill>
                        <a:srgbClr val="000000"/>
                      </a:solidFill>
                      <a:prstDash val="solid"/>
                      <a:round/>
                      <a:headEnd len="med" w="med" type="none"/>
                      <a:tailEnd len="med" w="med" type="none"/>
                    </a:lnR>
                    <a:lnT cap="flat" w="12700">
                      <a:solidFill>
                        <a:srgbClr val="000000"/>
                      </a:solidFill>
                      <a:prstDash val="solid"/>
                      <a:round/>
                      <a:headEnd len="med" w="med" type="none"/>
                      <a:tailEnd len="med" w="med" type="none"/>
                    </a:lnT>
                    <a:lnB cap="flat" w="12700">
                      <a:solidFill>
                        <a:srgbClr val="000000"/>
                      </a:solidFill>
                      <a:prstDash val="solid"/>
                      <a:round/>
                      <a:headEnd len="med" w="med" type="none"/>
                      <a:tailEnd len="med" w="med" type="none"/>
                    </a:lnB>
                  </a:tcPr>
                </a:tc>
                <a:tc>
                  <a:txBody>
                    <a:bodyPr>
                      <a:noAutofit/>
                    </a:bodyPr>
                    <a:lstStyle/>
                    <a:p>
                      <a:pPr indent="0" lvl="0" marL="0" marR="0" rtl="0" algn="l">
                        <a:lnSpc>
                          <a:spcPct val="107000"/>
                        </a:lnSpc>
                        <a:spcBef>
                          <a:spcPts val="0"/>
                        </a:spcBef>
                        <a:spcAft>
                          <a:spcPts val="0"/>
                        </a:spcAft>
                        <a:buClr>
                          <a:srgbClr val="000000"/>
                        </a:buClr>
                        <a:buSzPct val="25000"/>
                        <a:buFont typeface="Times New Roman"/>
                        <a:buNone/>
                      </a:pPr>
                      <a:r>
                        <a:rPr baseline="0" lang="en" sz="1100" u="none" cap="none" strike="noStrike">
                          <a:latin typeface="Times New Roman"/>
                          <a:ea typeface="Times New Roman"/>
                          <a:cs typeface="Times New Roman"/>
                          <a:sym typeface="Times New Roman"/>
                        </a:rPr>
                        <a:t>Convert to Data</a:t>
                      </a:r>
                    </a:p>
                  </a:txBody>
                  <a:tcPr marT="0" marB="0" marR="68575" marL="68575">
                    <a:lnL cap="flat" w="12700">
                      <a:solidFill>
                        <a:srgbClr val="000000"/>
                      </a:solidFill>
                      <a:prstDash val="solid"/>
                      <a:round/>
                      <a:headEnd len="med" w="med" type="none"/>
                      <a:tailEnd len="med" w="med" type="none"/>
                    </a:lnL>
                    <a:lnR cap="flat" w="12700">
                      <a:solidFill>
                        <a:srgbClr val="000000"/>
                      </a:solidFill>
                      <a:prstDash val="solid"/>
                      <a:round/>
                      <a:headEnd len="med" w="med" type="none"/>
                      <a:tailEnd len="med" w="med" type="none"/>
                    </a:lnR>
                    <a:lnT cap="flat" w="12700">
                      <a:solidFill>
                        <a:srgbClr val="000000"/>
                      </a:solidFill>
                      <a:prstDash val="solid"/>
                      <a:round/>
                      <a:headEnd len="med" w="med" type="none"/>
                      <a:tailEnd len="med" w="med" type="none"/>
                    </a:lnT>
                    <a:lnB cap="flat" w="12700">
                      <a:solidFill>
                        <a:srgbClr val="000000"/>
                      </a:solidFill>
                      <a:prstDash val="solid"/>
                      <a:round/>
                      <a:headEnd len="med" w="med" type="none"/>
                      <a:tailEnd len="med" w="med" type="none"/>
                    </a:lnB>
                  </a:tcPr>
                </a:tc>
                <a:tc>
                  <a:txBody>
                    <a:bodyPr>
                      <a:noAutofit/>
                    </a:bodyPr>
                    <a:lstStyle/>
                    <a:p>
                      <a:pPr indent="0" lvl="0" marL="0" marR="0" rtl="0" algn="l">
                        <a:lnSpc>
                          <a:spcPct val="107000"/>
                        </a:lnSpc>
                        <a:spcBef>
                          <a:spcPts val="0"/>
                        </a:spcBef>
                        <a:spcAft>
                          <a:spcPts val="0"/>
                        </a:spcAft>
                        <a:buClr>
                          <a:srgbClr val="000000"/>
                        </a:buClr>
                        <a:buSzPct val="25000"/>
                        <a:buFont typeface="Times New Roman"/>
                        <a:buNone/>
                      </a:pPr>
                      <a:r>
                        <a:rPr baseline="0" lang="en" sz="1100" u="none" cap="none" strike="noStrike">
                          <a:latin typeface="Times New Roman"/>
                          <a:ea typeface="Times New Roman"/>
                          <a:cs typeface="Times New Roman"/>
                          <a:sym typeface="Times New Roman"/>
                        </a:rPr>
                        <a:t>Result of query (ResultSet)</a:t>
                      </a:r>
                    </a:p>
                  </a:txBody>
                  <a:tcPr marT="0" marB="0" marR="68575" marL="68575">
                    <a:lnL cap="flat" w="12700">
                      <a:solidFill>
                        <a:srgbClr val="000000"/>
                      </a:solidFill>
                      <a:prstDash val="solid"/>
                      <a:round/>
                      <a:headEnd len="med" w="med" type="none"/>
                      <a:tailEnd len="med" w="med" type="none"/>
                    </a:lnL>
                    <a:lnR cap="flat" w="12700">
                      <a:solidFill>
                        <a:srgbClr val="000000"/>
                      </a:solidFill>
                      <a:prstDash val="solid"/>
                      <a:round/>
                      <a:headEnd len="med" w="med" type="none"/>
                      <a:tailEnd len="med" w="med" type="none"/>
                    </a:lnR>
                    <a:lnT cap="flat" w="12700">
                      <a:solidFill>
                        <a:srgbClr val="000000"/>
                      </a:solidFill>
                      <a:prstDash val="solid"/>
                      <a:round/>
                      <a:headEnd len="med" w="med" type="none"/>
                      <a:tailEnd len="med" w="med" type="none"/>
                    </a:lnT>
                    <a:lnB cap="flat" w="12700">
                      <a:solidFill>
                        <a:srgbClr val="000000"/>
                      </a:solidFill>
                      <a:prstDash val="solid"/>
                      <a:round/>
                      <a:headEnd len="med" w="med" type="none"/>
                      <a:tailEnd len="med" w="med" type="none"/>
                    </a:lnB>
                  </a:tcPr>
                </a:tc>
                <a:tc>
                  <a:txBody>
                    <a:bodyPr>
                      <a:noAutofit/>
                    </a:bodyPr>
                    <a:lstStyle/>
                    <a:p>
                      <a:pPr indent="0" lvl="0" marL="0" marR="0" rtl="0" algn="l">
                        <a:lnSpc>
                          <a:spcPct val="107000"/>
                        </a:lnSpc>
                        <a:spcBef>
                          <a:spcPts val="0"/>
                        </a:spcBef>
                        <a:spcAft>
                          <a:spcPts val="0"/>
                        </a:spcAft>
                        <a:buClr>
                          <a:srgbClr val="000000"/>
                        </a:buClr>
                        <a:buSzPct val="25000"/>
                        <a:buFont typeface="Times New Roman"/>
                        <a:buNone/>
                      </a:pPr>
                      <a:r>
                        <a:rPr baseline="0" lang="en" sz="1100" u="none" cap="none" strike="noStrike">
                          <a:latin typeface="Times New Roman"/>
                          <a:ea typeface="Times New Roman"/>
                          <a:cs typeface="Times New Roman"/>
                          <a:sym typeface="Times New Roman"/>
                        </a:rPr>
                        <a:t>None</a:t>
                      </a:r>
                    </a:p>
                  </a:txBody>
                  <a:tcPr marT="0" marB="0" marR="68575" marL="68575">
                    <a:lnL cap="flat" w="12700">
                      <a:solidFill>
                        <a:srgbClr val="000000"/>
                      </a:solidFill>
                      <a:prstDash val="solid"/>
                      <a:round/>
                      <a:headEnd len="med" w="med" type="none"/>
                      <a:tailEnd len="med" w="med" type="none"/>
                    </a:lnL>
                    <a:lnR cap="flat" w="12700">
                      <a:solidFill>
                        <a:srgbClr val="000000"/>
                      </a:solidFill>
                      <a:prstDash val="solid"/>
                      <a:round/>
                      <a:headEnd len="med" w="med" type="none"/>
                      <a:tailEnd len="med" w="med" type="none"/>
                    </a:lnR>
                    <a:lnT cap="flat" w="12700">
                      <a:solidFill>
                        <a:srgbClr val="000000"/>
                      </a:solidFill>
                      <a:prstDash val="solid"/>
                      <a:round/>
                      <a:headEnd len="med" w="med" type="none"/>
                      <a:tailEnd len="med" w="med" type="none"/>
                    </a:lnT>
                    <a:lnB cap="flat" w="12700">
                      <a:solidFill>
                        <a:srgbClr val="000000"/>
                      </a:solidFill>
                      <a:prstDash val="solid"/>
                      <a:round/>
                      <a:headEnd len="med" w="med" type="none"/>
                      <a:tailEnd len="med" w="med" type="none"/>
                    </a:lnB>
                  </a:tcPr>
                </a:tc>
              </a:tr>
              <a:tr h="139700">
                <a:tc>
                  <a:txBody>
                    <a:bodyPr>
                      <a:noAutofit/>
                    </a:bodyPr>
                    <a:lstStyle/>
                    <a:p>
                      <a:pPr indent="0" lvl="0" marL="0" marR="0" rtl="0" algn="l">
                        <a:lnSpc>
                          <a:spcPct val="107000"/>
                        </a:lnSpc>
                        <a:spcBef>
                          <a:spcPts val="0"/>
                        </a:spcBef>
                        <a:spcAft>
                          <a:spcPts val="0"/>
                        </a:spcAft>
                        <a:buClr>
                          <a:srgbClr val="000000"/>
                        </a:buClr>
                        <a:buSzPct val="25000"/>
                        <a:buFont typeface="Times New Roman"/>
                        <a:buNone/>
                      </a:pPr>
                      <a:r>
                        <a:rPr baseline="0" lang="en" sz="1100" u="none" cap="none" strike="noStrike">
                          <a:latin typeface="Times New Roman"/>
                          <a:ea typeface="Times New Roman"/>
                          <a:cs typeface="Times New Roman"/>
                          <a:sym typeface="Times New Roman"/>
                        </a:rPr>
                        <a:t>Convert to Data</a:t>
                      </a:r>
                    </a:p>
                  </a:txBody>
                  <a:tcPr marT="0" marB="0" marR="68575" marL="68575">
                    <a:lnL cap="flat" w="12700">
                      <a:solidFill>
                        <a:srgbClr val="000000"/>
                      </a:solidFill>
                      <a:prstDash val="solid"/>
                      <a:round/>
                      <a:headEnd len="med" w="med" type="none"/>
                      <a:tailEnd len="med" w="med" type="none"/>
                    </a:lnL>
                    <a:lnR cap="flat" w="12700">
                      <a:solidFill>
                        <a:srgbClr val="000000"/>
                      </a:solidFill>
                      <a:prstDash val="solid"/>
                      <a:round/>
                      <a:headEnd len="med" w="med" type="none"/>
                      <a:tailEnd len="med" w="med" type="none"/>
                    </a:lnR>
                    <a:lnT cap="flat" w="12700">
                      <a:solidFill>
                        <a:srgbClr val="000000"/>
                      </a:solidFill>
                      <a:prstDash val="solid"/>
                      <a:round/>
                      <a:headEnd len="med" w="med" type="none"/>
                      <a:tailEnd len="med" w="med" type="none"/>
                    </a:lnT>
                    <a:lnB cap="flat" w="12700">
                      <a:solidFill>
                        <a:srgbClr val="000000"/>
                      </a:solidFill>
                      <a:prstDash val="solid"/>
                      <a:round/>
                      <a:headEnd len="med" w="med" type="none"/>
                      <a:tailEnd len="med" w="med" type="none"/>
                    </a:lnB>
                  </a:tcPr>
                </a:tc>
                <a:tc>
                  <a:txBody>
                    <a:bodyPr>
                      <a:noAutofit/>
                    </a:bodyPr>
                    <a:lstStyle/>
                    <a:p>
                      <a:pPr indent="0" lvl="0" marL="0" marR="0" rtl="0" algn="l">
                        <a:lnSpc>
                          <a:spcPct val="107000"/>
                        </a:lnSpc>
                        <a:spcBef>
                          <a:spcPts val="0"/>
                        </a:spcBef>
                        <a:spcAft>
                          <a:spcPts val="0"/>
                        </a:spcAft>
                        <a:buClr>
                          <a:srgbClr val="000000"/>
                        </a:buClr>
                        <a:buSzPct val="25000"/>
                        <a:buFont typeface="Times New Roman"/>
                        <a:buNone/>
                      </a:pPr>
                      <a:r>
                        <a:rPr baseline="0" lang="en" sz="1100" u="none" cap="none" strike="noStrike">
                          <a:latin typeface="Times New Roman"/>
                          <a:ea typeface="Times New Roman"/>
                          <a:cs typeface="Times New Roman"/>
                          <a:sym typeface="Times New Roman"/>
                        </a:rPr>
                        <a:t>Request Controller</a:t>
                      </a:r>
                    </a:p>
                  </a:txBody>
                  <a:tcPr marT="0" marB="0" marR="68575" marL="68575">
                    <a:lnL cap="flat" w="12700">
                      <a:solidFill>
                        <a:srgbClr val="000000"/>
                      </a:solidFill>
                      <a:prstDash val="solid"/>
                      <a:round/>
                      <a:headEnd len="med" w="med" type="none"/>
                      <a:tailEnd len="med" w="med" type="none"/>
                    </a:lnL>
                    <a:lnR cap="flat" w="12700">
                      <a:solidFill>
                        <a:srgbClr val="000000"/>
                      </a:solidFill>
                      <a:prstDash val="solid"/>
                      <a:round/>
                      <a:headEnd len="med" w="med" type="none"/>
                      <a:tailEnd len="med" w="med" type="none"/>
                    </a:lnR>
                    <a:lnT cap="flat" w="12700">
                      <a:solidFill>
                        <a:srgbClr val="000000"/>
                      </a:solidFill>
                      <a:prstDash val="solid"/>
                      <a:round/>
                      <a:headEnd len="med" w="med" type="none"/>
                      <a:tailEnd len="med" w="med" type="none"/>
                    </a:lnT>
                    <a:lnB cap="flat" w="12700">
                      <a:solidFill>
                        <a:srgbClr val="000000"/>
                      </a:solidFill>
                      <a:prstDash val="solid"/>
                      <a:round/>
                      <a:headEnd len="med" w="med" type="none"/>
                      <a:tailEnd len="med" w="med" type="none"/>
                    </a:lnB>
                  </a:tcPr>
                </a:tc>
                <a:tc>
                  <a:txBody>
                    <a:bodyPr>
                      <a:noAutofit/>
                    </a:bodyPr>
                    <a:lstStyle/>
                    <a:p>
                      <a:pPr indent="0" lvl="0" marL="0" marR="0" rtl="0" algn="l">
                        <a:lnSpc>
                          <a:spcPct val="107000"/>
                        </a:lnSpc>
                        <a:spcBef>
                          <a:spcPts val="0"/>
                        </a:spcBef>
                        <a:spcAft>
                          <a:spcPts val="0"/>
                        </a:spcAft>
                        <a:buClr>
                          <a:srgbClr val="000000"/>
                        </a:buClr>
                        <a:buSzPct val="25000"/>
                        <a:buFont typeface="Times New Roman"/>
                        <a:buNone/>
                      </a:pPr>
                      <a:r>
                        <a:rPr baseline="0" lang="en" sz="1100" u="none" cap="none" strike="noStrike">
                          <a:latin typeface="Times New Roman"/>
                          <a:ea typeface="Times New Roman"/>
                          <a:cs typeface="Times New Roman"/>
                          <a:sym typeface="Times New Roman"/>
                        </a:rPr>
                        <a:t>Requested data</a:t>
                      </a:r>
                    </a:p>
                  </a:txBody>
                  <a:tcPr marT="0" marB="0" marR="68575" marL="68575">
                    <a:lnL cap="flat" w="12700">
                      <a:solidFill>
                        <a:srgbClr val="000000"/>
                      </a:solidFill>
                      <a:prstDash val="solid"/>
                      <a:round/>
                      <a:headEnd len="med" w="med" type="none"/>
                      <a:tailEnd len="med" w="med" type="none"/>
                    </a:lnL>
                    <a:lnR cap="flat" w="12700">
                      <a:solidFill>
                        <a:srgbClr val="000000"/>
                      </a:solidFill>
                      <a:prstDash val="solid"/>
                      <a:round/>
                      <a:headEnd len="med" w="med" type="none"/>
                      <a:tailEnd len="med" w="med" type="none"/>
                    </a:lnR>
                    <a:lnT cap="flat" w="12700">
                      <a:solidFill>
                        <a:srgbClr val="000000"/>
                      </a:solidFill>
                      <a:prstDash val="solid"/>
                      <a:round/>
                      <a:headEnd len="med" w="med" type="none"/>
                      <a:tailEnd len="med" w="med" type="none"/>
                    </a:lnT>
                    <a:lnB cap="flat" w="12700">
                      <a:solidFill>
                        <a:srgbClr val="000000"/>
                      </a:solidFill>
                      <a:prstDash val="solid"/>
                      <a:round/>
                      <a:headEnd len="med" w="med" type="none"/>
                      <a:tailEnd len="med" w="med" type="none"/>
                    </a:lnB>
                  </a:tcPr>
                </a:tc>
                <a:tc>
                  <a:txBody>
                    <a:bodyPr>
                      <a:noAutofit/>
                    </a:bodyPr>
                    <a:lstStyle/>
                    <a:p>
                      <a:pPr indent="0" lvl="0" marL="0" marR="0" rtl="0" algn="l">
                        <a:lnSpc>
                          <a:spcPct val="107000"/>
                        </a:lnSpc>
                        <a:spcBef>
                          <a:spcPts val="0"/>
                        </a:spcBef>
                        <a:spcAft>
                          <a:spcPts val="0"/>
                        </a:spcAft>
                        <a:buClr>
                          <a:srgbClr val="000000"/>
                        </a:buClr>
                        <a:buSzPct val="25000"/>
                        <a:buFont typeface="Times New Roman"/>
                        <a:buNone/>
                      </a:pPr>
                      <a:r>
                        <a:rPr baseline="0" lang="en" sz="1100" u="none" cap="none" strike="noStrike">
                          <a:latin typeface="Times New Roman"/>
                          <a:ea typeface="Times New Roman"/>
                          <a:cs typeface="Times New Roman"/>
                          <a:sym typeface="Times New Roman"/>
                        </a:rPr>
                        <a:t>None</a:t>
                      </a:r>
                    </a:p>
                  </a:txBody>
                  <a:tcPr marT="0" marB="0" marR="68575" marL="68575">
                    <a:lnL cap="flat" w="12700">
                      <a:solidFill>
                        <a:srgbClr val="000000"/>
                      </a:solidFill>
                      <a:prstDash val="solid"/>
                      <a:round/>
                      <a:headEnd len="med" w="med" type="none"/>
                      <a:tailEnd len="med" w="med" type="none"/>
                    </a:lnL>
                    <a:lnR cap="flat" w="12700">
                      <a:solidFill>
                        <a:srgbClr val="000000"/>
                      </a:solidFill>
                      <a:prstDash val="solid"/>
                      <a:round/>
                      <a:headEnd len="med" w="med" type="none"/>
                      <a:tailEnd len="med" w="med" type="none"/>
                    </a:lnR>
                    <a:lnT cap="flat" w="12700">
                      <a:solidFill>
                        <a:srgbClr val="000000"/>
                      </a:solidFill>
                      <a:prstDash val="solid"/>
                      <a:round/>
                      <a:headEnd len="med" w="med" type="none"/>
                      <a:tailEnd len="med" w="med" type="none"/>
                    </a:lnT>
                    <a:lnB cap="flat" w="12700">
                      <a:solidFill>
                        <a:srgbClr val="000000"/>
                      </a:solidFill>
                      <a:prstDash val="solid"/>
                      <a:round/>
                      <a:headEnd len="med" w="med" type="none"/>
                      <a:tailEnd len="med" w="med" type="none"/>
                    </a:lnB>
                  </a:tcPr>
                </a:tc>
              </a:tr>
            </a:tbl>
          </a:graphicData>
        </a:graphic>
      </p:graphicFrame>
      <p:sp>
        <p:nvSpPr>
          <p:cNvPr id="549" name="Shape 549"/>
          <p:cNvSpPr txBox="1"/>
          <p:nvPr>
            <p:ph idx="1" type="body"/>
          </p:nvPr>
        </p:nvSpPr>
        <p:spPr>
          <a:xfrm>
            <a:off x="457200" y="1200150"/>
            <a:ext cx="4876799" cy="3124199"/>
          </a:xfrm>
          <a:prstGeom prst="rect">
            <a:avLst/>
          </a:prstGeom>
          <a:solidFill>
            <a:schemeClr val="lt1"/>
          </a:solidFill>
          <a:ln>
            <a:noFill/>
          </a:ln>
        </p:spPr>
        <p:txBody>
          <a:bodyPr anchorCtr="0" anchor="t" bIns="91425" lIns="91425" rIns="91425" tIns="91425">
            <a:noAutofit/>
          </a:bodyPr>
          <a:lstStyle/>
          <a:p>
            <a:pPr indent="0" lvl="0" marL="76200" marR="0" rtl="0" algn="l">
              <a:lnSpc>
                <a:spcPct val="100000"/>
              </a:lnSpc>
              <a:spcBef>
                <a:spcPts val="0"/>
              </a:spcBef>
              <a:spcAft>
                <a:spcPts val="0"/>
              </a:spcAft>
              <a:buClr>
                <a:srgbClr val="000000"/>
              </a:buClr>
              <a:buSzPct val="25000"/>
              <a:buFont typeface="Arial"/>
              <a:buNone/>
            </a:pPr>
            <a:r>
              <a:rPr b="0" baseline="0" i="0" lang="en" sz="2400" u="none" cap="none" strike="noStrike">
                <a:solidFill>
                  <a:srgbClr val="000000"/>
                </a:solidFill>
                <a:latin typeface="Arial"/>
                <a:ea typeface="Arial"/>
                <a:cs typeface="Arial"/>
                <a:sym typeface="Arial"/>
              </a:rPr>
              <a:t>Data Storage Layer</a:t>
            </a:r>
          </a:p>
          <a:p>
            <a:pPr indent="-330200" lvl="1" marL="457200" marR="0" rtl="0" algn="l">
              <a:lnSpc>
                <a:spcPct val="100000"/>
              </a:lnSpc>
              <a:spcBef>
                <a:spcPts val="0"/>
              </a:spcBef>
              <a:spcAft>
                <a:spcPts val="0"/>
              </a:spcAft>
              <a:buClr>
                <a:srgbClr val="000000"/>
              </a:buClr>
              <a:buSzPct val="100000"/>
              <a:buFont typeface="Courier New"/>
              <a:buChar char="o"/>
            </a:pPr>
            <a:r>
              <a:rPr b="0" baseline="0" i="0" lang="en" sz="1800" u="none" cap="none" strike="noStrike">
                <a:solidFill>
                  <a:srgbClr val="000000"/>
                </a:solidFill>
                <a:latin typeface="Arial"/>
                <a:ea typeface="Arial"/>
                <a:cs typeface="Arial"/>
                <a:sym typeface="Arial"/>
              </a:rPr>
              <a:t>Convert to Data</a:t>
            </a:r>
          </a:p>
          <a:p>
            <a:pPr indent="-215900" lvl="1" marL="457200" marR="0" rtl="0" algn="l">
              <a:lnSpc>
                <a:spcPct val="100000"/>
              </a:lnSpc>
              <a:spcBef>
                <a:spcPts val="0"/>
              </a:spcBef>
              <a:spcAft>
                <a:spcPts val="0"/>
              </a:spcAft>
              <a:buClr>
                <a:srgbClr val="000000"/>
              </a:buClr>
              <a:buFont typeface="Courier New"/>
              <a:buNone/>
            </a:pPr>
            <a:r>
              <a:t/>
            </a:r>
            <a:endParaRPr b="0" baseline="0" i="0" sz="1800" u="none" cap="none" strike="noStrike">
              <a:solidFill>
                <a:srgbClr val="000000"/>
              </a:solidFill>
              <a:latin typeface="Arial"/>
              <a:ea typeface="Arial"/>
              <a:cs typeface="Arial"/>
              <a:sym typeface="Arial"/>
            </a:endParaRPr>
          </a:p>
          <a:p>
            <a:pPr indent="-334962" lvl="2" marL="627062" marR="0" rtl="0" algn="l">
              <a:lnSpc>
                <a:spcPct val="100000"/>
              </a:lnSpc>
              <a:spcBef>
                <a:spcPts val="0"/>
              </a:spcBef>
              <a:spcAft>
                <a:spcPts val="0"/>
              </a:spcAft>
              <a:buClr>
                <a:srgbClr val="000000"/>
              </a:buClr>
              <a:buSzPct val="100000"/>
              <a:buFont typeface="Courier New"/>
              <a:buChar char="o"/>
            </a:pPr>
            <a:r>
              <a:rPr b="0" baseline="0" i="0" lang="en" sz="1600" u="none" cap="none" strike="noStrike">
                <a:solidFill>
                  <a:srgbClr val="000000"/>
                </a:solidFill>
                <a:latin typeface="Arial"/>
                <a:ea typeface="Arial"/>
                <a:cs typeface="Arial"/>
                <a:sym typeface="Arial"/>
              </a:rPr>
              <a:t>Takes result from executed query from Database Manager</a:t>
            </a:r>
          </a:p>
          <a:p>
            <a:pPr indent="-233362" lvl="2" marL="627062" marR="0" rtl="0" algn="l">
              <a:lnSpc>
                <a:spcPct val="100000"/>
              </a:lnSpc>
              <a:spcBef>
                <a:spcPts val="0"/>
              </a:spcBef>
              <a:spcAft>
                <a:spcPts val="0"/>
              </a:spcAft>
              <a:buClr>
                <a:srgbClr val="000000"/>
              </a:buClr>
              <a:buFont typeface="Courier New"/>
              <a:buNone/>
            </a:pPr>
            <a:r>
              <a:t/>
            </a:r>
            <a:endParaRPr b="0" baseline="0" i="0" sz="1600" u="none" cap="none" strike="noStrike">
              <a:solidFill>
                <a:srgbClr val="000000"/>
              </a:solidFill>
              <a:latin typeface="Arial"/>
              <a:ea typeface="Arial"/>
              <a:cs typeface="Arial"/>
              <a:sym typeface="Arial"/>
            </a:endParaRPr>
          </a:p>
          <a:p>
            <a:pPr indent="-334962" lvl="2" marL="627062" marR="0" rtl="0" algn="l">
              <a:lnSpc>
                <a:spcPct val="100000"/>
              </a:lnSpc>
              <a:spcBef>
                <a:spcPts val="0"/>
              </a:spcBef>
              <a:spcAft>
                <a:spcPts val="0"/>
              </a:spcAft>
              <a:buClr>
                <a:srgbClr val="000000"/>
              </a:buClr>
              <a:buSzPct val="100000"/>
              <a:buFont typeface="Courier New"/>
              <a:buChar char="o"/>
            </a:pPr>
            <a:r>
              <a:rPr b="0" baseline="0" i="0" lang="en" sz="1600" u="none" cap="none" strike="noStrike">
                <a:solidFill>
                  <a:srgbClr val="000000"/>
                </a:solidFill>
                <a:latin typeface="Arial"/>
                <a:ea typeface="Arial"/>
                <a:cs typeface="Arial"/>
                <a:sym typeface="Arial"/>
              </a:rPr>
              <a:t>Converts resulting value into usable data</a:t>
            </a:r>
          </a:p>
          <a:p>
            <a:pPr indent="-233362" lvl="2" marL="627062" marR="0" rtl="0" algn="l">
              <a:lnSpc>
                <a:spcPct val="100000"/>
              </a:lnSpc>
              <a:spcBef>
                <a:spcPts val="0"/>
              </a:spcBef>
              <a:spcAft>
                <a:spcPts val="0"/>
              </a:spcAft>
              <a:buClr>
                <a:srgbClr val="000000"/>
              </a:buClr>
              <a:buFont typeface="Courier New"/>
              <a:buNone/>
            </a:pPr>
            <a:r>
              <a:t/>
            </a:r>
            <a:endParaRPr b="0" baseline="0" i="0" sz="1600" u="none" cap="none" strike="noStrike">
              <a:solidFill>
                <a:srgbClr val="000000"/>
              </a:solidFill>
              <a:latin typeface="Arial"/>
              <a:ea typeface="Arial"/>
              <a:cs typeface="Arial"/>
              <a:sym typeface="Arial"/>
            </a:endParaRPr>
          </a:p>
          <a:p>
            <a:pPr indent="-334962" lvl="2" marL="627062" marR="0" rtl="0" algn="l">
              <a:lnSpc>
                <a:spcPct val="100000"/>
              </a:lnSpc>
              <a:spcBef>
                <a:spcPts val="0"/>
              </a:spcBef>
              <a:spcAft>
                <a:spcPts val="0"/>
              </a:spcAft>
              <a:buClr>
                <a:srgbClr val="000000"/>
              </a:buClr>
              <a:buSzPct val="100000"/>
              <a:buFont typeface="Courier New"/>
              <a:buChar char="o"/>
            </a:pPr>
            <a:r>
              <a:rPr b="0" baseline="0" i="0" lang="en" sz="1600" u="none" cap="none" strike="noStrike">
                <a:solidFill>
                  <a:srgbClr val="000000"/>
                </a:solidFill>
                <a:latin typeface="Arial"/>
                <a:ea typeface="Arial"/>
                <a:cs typeface="Arial"/>
                <a:sym typeface="Arial"/>
              </a:rPr>
              <a:t>Passes converted data onto the Request Controller</a:t>
            </a:r>
          </a:p>
          <a:p>
            <a:pPr indent="-250825" lvl="2" marL="809625" marR="0" rtl="0" algn="l">
              <a:lnSpc>
                <a:spcPct val="100000"/>
              </a:lnSpc>
              <a:spcBef>
                <a:spcPts val="0"/>
              </a:spcBef>
              <a:spcAft>
                <a:spcPts val="0"/>
              </a:spcAft>
              <a:buClr>
                <a:srgbClr val="000000"/>
              </a:buClr>
              <a:buFont typeface="Arial"/>
              <a:buNone/>
            </a:pPr>
            <a:r>
              <a:t/>
            </a:r>
            <a:endParaRPr b="0" baseline="0" i="0" sz="1600" u="none" cap="none" strike="noStrike">
              <a:solidFill>
                <a:srgbClr val="000000"/>
              </a:solidFill>
              <a:latin typeface="Arial"/>
              <a:ea typeface="Arial"/>
              <a:cs typeface="Arial"/>
              <a:sym typeface="Arial"/>
            </a:endParaRPr>
          </a:p>
        </p:txBody>
      </p:sp>
    </p:spTree>
  </p:cSld>
  <p:clrMapOvr>
    <a:masterClrMapping/>
  </p:clrMapOvr>
  <p:transition spd="slow">
    <p:cut/>
  </p:transition>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53" name="Shape 553"/>
        <p:cNvGrpSpPr/>
        <p:nvPr/>
      </p:nvGrpSpPr>
      <p:grpSpPr>
        <a:xfrm>
          <a:off x="0" y="0"/>
          <a:ext cx="0" cy="0"/>
          <a:chOff x="0" y="0"/>
          <a:chExt cx="0" cy="0"/>
        </a:xfrm>
      </p:grpSpPr>
      <p:sp>
        <p:nvSpPr>
          <p:cNvPr id="554" name="Shape 554"/>
          <p:cNvSpPr txBox="1"/>
          <p:nvPr>
            <p:ph type="title"/>
          </p:nvPr>
        </p:nvSpPr>
        <p:spPr>
          <a:xfrm>
            <a:off x="457200" y="205978"/>
            <a:ext cx="8229600" cy="857400"/>
          </a:xfrm>
          <a:prstGeom prst="rect">
            <a:avLst/>
          </a:prstGeom>
          <a:noFill/>
          <a:ln>
            <a:noFill/>
          </a:ln>
        </p:spPr>
        <p:txBody>
          <a:bodyPr anchorCtr="0" anchor="b" bIns="91425" lIns="91425" rIns="91425" tIns="91425">
            <a:noAutofit/>
          </a:bodyPr>
          <a:lstStyle/>
          <a:p>
            <a:pPr indent="0" lvl="0" marL="0" marR="0" rtl="0" algn="l">
              <a:lnSpc>
                <a:spcPct val="100000"/>
              </a:lnSpc>
              <a:spcBef>
                <a:spcPts val="0"/>
              </a:spcBef>
              <a:spcAft>
                <a:spcPts val="0"/>
              </a:spcAft>
              <a:buClr>
                <a:schemeClr val="accent1"/>
              </a:buClr>
              <a:buSzPct val="25000"/>
              <a:buFont typeface="Arial"/>
              <a:buNone/>
            </a:pPr>
            <a:r>
              <a:rPr b="1" baseline="0" i="0" lang="en" sz="3600" u="none" cap="none" strike="noStrike">
                <a:solidFill>
                  <a:srgbClr val="DA0002"/>
                </a:solidFill>
                <a:latin typeface="Arial"/>
                <a:ea typeface="Arial"/>
                <a:cs typeface="Arial"/>
                <a:sym typeface="Arial"/>
              </a:rPr>
              <a:t>Tablet/Lynx Super Layer Modules</a:t>
            </a:r>
          </a:p>
        </p:txBody>
      </p:sp>
      <p:sp>
        <p:nvSpPr>
          <p:cNvPr id="555" name="Shape 555"/>
          <p:cNvSpPr txBox="1"/>
          <p:nvPr>
            <p:ph idx="12" type="sldNum"/>
          </p:nvPr>
        </p:nvSpPr>
        <p:spPr>
          <a:xfrm>
            <a:off x="8556782" y="4749850"/>
            <a:ext cx="548699" cy="393600"/>
          </a:xfrm>
          <a:prstGeom prst="rect">
            <a:avLst/>
          </a:prstGeom>
          <a:noFill/>
          <a:ln>
            <a:noFill/>
          </a:ln>
        </p:spPr>
        <p:txBody>
          <a:bodyPr anchorCtr="0" anchor="ctr" bIns="91425" lIns="91425" rIns="91425" tIns="91425">
            <a:noAutofit/>
          </a:bodyPr>
          <a:lstStyle/>
          <a:p>
            <a:pPr indent="0" lvl="0" marL="0" marR="0" rtl="0" algn="r">
              <a:lnSpc>
                <a:spcPct val="100000"/>
              </a:lnSpc>
              <a:spcBef>
                <a:spcPts val="0"/>
              </a:spcBef>
              <a:spcAft>
                <a:spcPts val="0"/>
              </a:spcAft>
              <a:buClr>
                <a:schemeClr val="dk1"/>
              </a:buClr>
              <a:buSzPct val="25000"/>
              <a:buFont typeface="Arial"/>
              <a:buNone/>
            </a:pPr>
            <a:fld id="{00000000-1234-1234-1234-123412341234}" type="slidenum">
              <a:rPr b="0" baseline="0" i="0" lang="en" sz="1300" u="none" cap="none" strike="noStrike">
                <a:solidFill>
                  <a:schemeClr val="dk1"/>
                </a:solidFill>
                <a:latin typeface="Arial"/>
                <a:ea typeface="Arial"/>
                <a:cs typeface="Arial"/>
                <a:sym typeface="Arial"/>
              </a:rPr>
              <a:t>‹#›</a:t>
            </a:fld>
          </a:p>
        </p:txBody>
      </p:sp>
      <p:pic>
        <p:nvPicPr>
          <p:cNvPr id="556" name="Shape 556"/>
          <p:cNvPicPr preferRelativeResize="0"/>
          <p:nvPr/>
        </p:nvPicPr>
        <p:blipFill rotWithShape="1">
          <a:blip r:embed="rId3">
            <a:alphaModFix/>
          </a:blip>
          <a:srcRect b="0" l="0" r="0" t="0"/>
          <a:stretch/>
        </p:blipFill>
        <p:spPr>
          <a:xfrm>
            <a:off x="6019800" y="1276350"/>
            <a:ext cx="3003000" cy="3321300"/>
          </a:xfrm>
          <a:prstGeom prst="rect">
            <a:avLst/>
          </a:prstGeom>
          <a:noFill/>
          <a:ln>
            <a:noFill/>
          </a:ln>
        </p:spPr>
      </p:pic>
      <p:sp>
        <p:nvSpPr>
          <p:cNvPr id="557" name="Shape 557"/>
          <p:cNvSpPr txBox="1"/>
          <p:nvPr>
            <p:ph idx="1" type="body"/>
          </p:nvPr>
        </p:nvSpPr>
        <p:spPr>
          <a:xfrm>
            <a:off x="457200" y="1200150"/>
            <a:ext cx="4876799" cy="3124199"/>
          </a:xfrm>
          <a:prstGeom prst="rect">
            <a:avLst/>
          </a:prstGeom>
          <a:noFill/>
          <a:ln>
            <a:noFill/>
          </a:ln>
        </p:spPr>
        <p:txBody>
          <a:bodyPr anchorCtr="0" anchor="t" bIns="91425" lIns="91425" rIns="91425" tIns="91425">
            <a:noAutofit/>
          </a:bodyPr>
          <a:lstStyle/>
          <a:p>
            <a:pPr indent="0" lvl="0" marL="76200" marR="0" rtl="0" algn="l">
              <a:lnSpc>
                <a:spcPct val="100000"/>
              </a:lnSpc>
              <a:spcBef>
                <a:spcPts val="0"/>
              </a:spcBef>
              <a:spcAft>
                <a:spcPts val="0"/>
              </a:spcAft>
              <a:buClr>
                <a:srgbClr val="000000"/>
              </a:buClr>
              <a:buSzPct val="25000"/>
              <a:buFont typeface="Arial"/>
              <a:buNone/>
            </a:pPr>
            <a:r>
              <a:rPr b="0" baseline="0" i="0" lang="en" sz="2400" u="none" cap="none" strike="noStrike">
                <a:solidFill>
                  <a:srgbClr val="000000"/>
                </a:solidFill>
                <a:latin typeface="Arial"/>
                <a:ea typeface="Arial"/>
                <a:cs typeface="Arial"/>
                <a:sym typeface="Arial"/>
              </a:rPr>
              <a:t>Data Storage Layer</a:t>
            </a:r>
          </a:p>
          <a:p>
            <a:pPr indent="-330200" lvl="1" marL="457200" marR="0" rtl="0" algn="l">
              <a:lnSpc>
                <a:spcPct val="100000"/>
              </a:lnSpc>
              <a:spcBef>
                <a:spcPts val="0"/>
              </a:spcBef>
              <a:spcAft>
                <a:spcPts val="0"/>
              </a:spcAft>
              <a:buClr>
                <a:srgbClr val="000000"/>
              </a:buClr>
              <a:buSzPct val="100000"/>
              <a:buFont typeface="Courier New"/>
              <a:buChar char="o"/>
            </a:pPr>
            <a:r>
              <a:rPr b="0" baseline="0" i="0" lang="en" sz="1800" u="none" cap="none" strike="noStrike">
                <a:solidFill>
                  <a:srgbClr val="000000"/>
                </a:solidFill>
                <a:latin typeface="Arial"/>
                <a:ea typeface="Arial"/>
                <a:cs typeface="Arial"/>
                <a:sym typeface="Arial"/>
              </a:rPr>
              <a:t>Database Manager</a:t>
            </a:r>
          </a:p>
          <a:p>
            <a:pPr indent="-334962" lvl="2" marL="627062" marR="0" rtl="0" algn="l">
              <a:lnSpc>
                <a:spcPct val="100000"/>
              </a:lnSpc>
              <a:spcBef>
                <a:spcPts val="0"/>
              </a:spcBef>
              <a:spcAft>
                <a:spcPts val="0"/>
              </a:spcAft>
              <a:buClr>
                <a:srgbClr val="000000"/>
              </a:buClr>
              <a:buSzPct val="100000"/>
              <a:buFont typeface="Courier New"/>
              <a:buChar char="o"/>
            </a:pPr>
            <a:r>
              <a:rPr b="0" baseline="0" i="0" lang="en" sz="1600" u="none" cap="none" strike="noStrike">
                <a:solidFill>
                  <a:srgbClr val="000000"/>
                </a:solidFill>
                <a:latin typeface="Arial"/>
                <a:ea typeface="Arial"/>
                <a:cs typeface="Arial"/>
                <a:sym typeface="Arial"/>
              </a:rPr>
              <a:t>Takes SQLite query from Convert to Query</a:t>
            </a:r>
          </a:p>
          <a:p>
            <a:pPr indent="-233362" lvl="2" marL="627062" marR="0" rtl="0" algn="l">
              <a:lnSpc>
                <a:spcPct val="100000"/>
              </a:lnSpc>
              <a:spcBef>
                <a:spcPts val="0"/>
              </a:spcBef>
              <a:spcAft>
                <a:spcPts val="0"/>
              </a:spcAft>
              <a:buClr>
                <a:srgbClr val="000000"/>
              </a:buClr>
              <a:buFont typeface="Courier New"/>
              <a:buNone/>
            </a:pPr>
            <a:r>
              <a:t/>
            </a:r>
            <a:endParaRPr b="0" baseline="0" i="0" sz="1600" u="none" cap="none" strike="noStrike">
              <a:solidFill>
                <a:srgbClr val="000000"/>
              </a:solidFill>
              <a:latin typeface="Arial"/>
              <a:ea typeface="Arial"/>
              <a:cs typeface="Arial"/>
              <a:sym typeface="Arial"/>
            </a:endParaRPr>
          </a:p>
          <a:p>
            <a:pPr indent="-334962" lvl="2" marL="627062" marR="0" rtl="0" algn="l">
              <a:lnSpc>
                <a:spcPct val="100000"/>
              </a:lnSpc>
              <a:spcBef>
                <a:spcPts val="0"/>
              </a:spcBef>
              <a:spcAft>
                <a:spcPts val="0"/>
              </a:spcAft>
              <a:buClr>
                <a:srgbClr val="000000"/>
              </a:buClr>
              <a:buSzPct val="100000"/>
              <a:buFont typeface="Courier New"/>
              <a:buChar char="o"/>
            </a:pPr>
            <a:r>
              <a:rPr b="0" baseline="0" i="0" lang="en" sz="1600" u="none" cap="none" strike="noStrike">
                <a:solidFill>
                  <a:srgbClr val="000000"/>
                </a:solidFill>
                <a:latin typeface="Arial"/>
                <a:ea typeface="Arial"/>
                <a:cs typeface="Arial"/>
                <a:sym typeface="Arial"/>
              </a:rPr>
              <a:t>Connects to SQLite database</a:t>
            </a:r>
          </a:p>
          <a:p>
            <a:pPr indent="-233362" lvl="2" marL="627062" marR="0" rtl="0" algn="l">
              <a:lnSpc>
                <a:spcPct val="100000"/>
              </a:lnSpc>
              <a:spcBef>
                <a:spcPts val="0"/>
              </a:spcBef>
              <a:spcAft>
                <a:spcPts val="0"/>
              </a:spcAft>
              <a:buClr>
                <a:srgbClr val="000000"/>
              </a:buClr>
              <a:buFont typeface="Courier New"/>
              <a:buNone/>
            </a:pPr>
            <a:r>
              <a:t/>
            </a:r>
            <a:endParaRPr b="0" baseline="0" i="0" sz="1600" u="none" cap="none" strike="noStrike">
              <a:solidFill>
                <a:srgbClr val="000000"/>
              </a:solidFill>
              <a:latin typeface="Arial"/>
              <a:ea typeface="Arial"/>
              <a:cs typeface="Arial"/>
              <a:sym typeface="Arial"/>
            </a:endParaRPr>
          </a:p>
          <a:p>
            <a:pPr indent="-334962" lvl="2" marL="627062" marR="0" rtl="0" algn="l">
              <a:lnSpc>
                <a:spcPct val="100000"/>
              </a:lnSpc>
              <a:spcBef>
                <a:spcPts val="0"/>
              </a:spcBef>
              <a:spcAft>
                <a:spcPts val="0"/>
              </a:spcAft>
              <a:buClr>
                <a:srgbClr val="000000"/>
              </a:buClr>
              <a:buSzPct val="100000"/>
              <a:buFont typeface="Courier New"/>
              <a:buChar char="o"/>
            </a:pPr>
            <a:r>
              <a:rPr b="0" baseline="0" i="0" lang="en" sz="1600" u="none" cap="none" strike="noStrike">
                <a:solidFill>
                  <a:srgbClr val="000000"/>
                </a:solidFill>
                <a:latin typeface="Arial"/>
                <a:ea typeface="Arial"/>
                <a:cs typeface="Arial"/>
                <a:sym typeface="Arial"/>
              </a:rPr>
              <a:t>Executes query</a:t>
            </a:r>
          </a:p>
          <a:p>
            <a:pPr indent="-233362" lvl="2" marL="627062" marR="0" rtl="0" algn="l">
              <a:lnSpc>
                <a:spcPct val="100000"/>
              </a:lnSpc>
              <a:spcBef>
                <a:spcPts val="0"/>
              </a:spcBef>
              <a:spcAft>
                <a:spcPts val="0"/>
              </a:spcAft>
              <a:buClr>
                <a:srgbClr val="000000"/>
              </a:buClr>
              <a:buFont typeface="Courier New"/>
              <a:buNone/>
            </a:pPr>
            <a:r>
              <a:t/>
            </a:r>
            <a:endParaRPr b="0" baseline="0" i="0" sz="1600" u="none" cap="none" strike="noStrike">
              <a:solidFill>
                <a:srgbClr val="000000"/>
              </a:solidFill>
              <a:latin typeface="Arial"/>
              <a:ea typeface="Arial"/>
              <a:cs typeface="Arial"/>
              <a:sym typeface="Arial"/>
            </a:endParaRPr>
          </a:p>
          <a:p>
            <a:pPr indent="-334962" lvl="2" marL="627062" marR="0" rtl="0" algn="l">
              <a:lnSpc>
                <a:spcPct val="100000"/>
              </a:lnSpc>
              <a:spcBef>
                <a:spcPts val="0"/>
              </a:spcBef>
              <a:spcAft>
                <a:spcPts val="0"/>
              </a:spcAft>
              <a:buClr>
                <a:srgbClr val="000000"/>
              </a:buClr>
              <a:buSzPct val="100000"/>
              <a:buFont typeface="Courier New"/>
              <a:buChar char="o"/>
            </a:pPr>
            <a:r>
              <a:rPr b="0" baseline="0" i="0" lang="en" sz="1600" u="none" cap="none" strike="noStrike">
                <a:solidFill>
                  <a:srgbClr val="000000"/>
                </a:solidFill>
                <a:latin typeface="Arial"/>
                <a:ea typeface="Arial"/>
                <a:cs typeface="Arial"/>
                <a:sym typeface="Arial"/>
              </a:rPr>
              <a:t>Sends result of query to Convert to Data</a:t>
            </a:r>
          </a:p>
          <a:p>
            <a:pPr indent="-250825" lvl="2" marL="809625" marR="0" rtl="0" algn="l">
              <a:lnSpc>
                <a:spcPct val="100000"/>
              </a:lnSpc>
              <a:spcBef>
                <a:spcPts val="0"/>
              </a:spcBef>
              <a:spcAft>
                <a:spcPts val="0"/>
              </a:spcAft>
              <a:buClr>
                <a:srgbClr val="000000"/>
              </a:buClr>
              <a:buFont typeface="Arial"/>
              <a:buNone/>
            </a:pPr>
            <a:r>
              <a:t/>
            </a:r>
            <a:endParaRPr b="0" baseline="0" i="0" sz="1600" u="none" cap="none" strike="noStrike">
              <a:solidFill>
                <a:srgbClr val="000000"/>
              </a:solidFill>
              <a:latin typeface="Arial"/>
              <a:ea typeface="Arial"/>
              <a:cs typeface="Arial"/>
              <a:sym typeface="Arial"/>
            </a:endParaRPr>
          </a:p>
        </p:txBody>
      </p:sp>
      <p:graphicFrame>
        <p:nvGraphicFramePr>
          <p:cNvPr id="558" name="Shape 558"/>
          <p:cNvGraphicFramePr/>
          <p:nvPr/>
        </p:nvGraphicFramePr>
        <p:xfrm>
          <a:off x="253650" y="3774230"/>
          <a:ext cx="3000000" cy="3000000"/>
        </p:xfrm>
        <a:graphic>
          <a:graphicData uri="http://schemas.openxmlformats.org/drawingml/2006/table">
            <a:tbl>
              <a:tblPr>
                <a:noFill/>
                <a:tableStyleId>{7089C9AF-5986-4CEE-B344-4C61F7FA70FE}</a:tableStyleId>
              </a:tblPr>
              <a:tblGrid>
                <a:gridCol w="1484000"/>
                <a:gridCol w="1484000"/>
                <a:gridCol w="1484625"/>
                <a:gridCol w="1230950"/>
              </a:tblGrid>
              <a:tr h="139700">
                <a:tc>
                  <a:txBody>
                    <a:bodyPr>
                      <a:noAutofit/>
                    </a:bodyPr>
                    <a:lstStyle/>
                    <a:p>
                      <a:pPr indent="0" lvl="0" marL="0" marR="0" rtl="0" algn="l">
                        <a:lnSpc>
                          <a:spcPct val="107000"/>
                        </a:lnSpc>
                        <a:spcBef>
                          <a:spcPts val="0"/>
                        </a:spcBef>
                        <a:spcAft>
                          <a:spcPts val="0"/>
                        </a:spcAft>
                        <a:buClr>
                          <a:srgbClr val="000000"/>
                        </a:buClr>
                        <a:buSzPct val="25000"/>
                        <a:buFont typeface="Times New Roman"/>
                        <a:buNone/>
                      </a:pPr>
                      <a:r>
                        <a:rPr b="1" baseline="0" lang="en" sz="1100" u="none" cap="none" strike="noStrike">
                          <a:latin typeface="Times New Roman"/>
                          <a:ea typeface="Times New Roman"/>
                          <a:cs typeface="Times New Roman"/>
                          <a:sym typeface="Times New Roman"/>
                        </a:rPr>
                        <a:t>Source</a:t>
                      </a:r>
                    </a:p>
                  </a:txBody>
                  <a:tcPr marT="0" marB="0" marR="68575" marL="68575">
                    <a:lnL cap="flat" w="12700">
                      <a:solidFill>
                        <a:srgbClr val="000000"/>
                      </a:solidFill>
                      <a:prstDash val="solid"/>
                      <a:round/>
                      <a:headEnd len="med" w="med" type="none"/>
                      <a:tailEnd len="med" w="med" type="none"/>
                    </a:lnL>
                    <a:lnR cap="flat" w="12700">
                      <a:solidFill>
                        <a:srgbClr val="000000"/>
                      </a:solidFill>
                      <a:prstDash val="solid"/>
                      <a:round/>
                      <a:headEnd len="med" w="med" type="none"/>
                      <a:tailEnd len="med" w="med" type="none"/>
                    </a:lnR>
                    <a:lnT cap="flat" w="12700">
                      <a:solidFill>
                        <a:srgbClr val="000000"/>
                      </a:solidFill>
                      <a:prstDash val="solid"/>
                      <a:round/>
                      <a:headEnd len="med" w="med" type="none"/>
                      <a:tailEnd len="med" w="med" type="none"/>
                    </a:lnT>
                    <a:lnB cap="flat" w="12700">
                      <a:solidFill>
                        <a:srgbClr val="000000"/>
                      </a:solidFill>
                      <a:prstDash val="solid"/>
                      <a:round/>
                      <a:headEnd len="med" w="med" type="none"/>
                      <a:tailEnd len="med" w="med" type="none"/>
                    </a:lnB>
                  </a:tcPr>
                </a:tc>
                <a:tc>
                  <a:txBody>
                    <a:bodyPr>
                      <a:noAutofit/>
                    </a:bodyPr>
                    <a:lstStyle/>
                    <a:p>
                      <a:pPr indent="0" lvl="0" marL="0" marR="0" rtl="0" algn="l">
                        <a:lnSpc>
                          <a:spcPct val="107000"/>
                        </a:lnSpc>
                        <a:spcBef>
                          <a:spcPts val="0"/>
                        </a:spcBef>
                        <a:spcAft>
                          <a:spcPts val="0"/>
                        </a:spcAft>
                        <a:buClr>
                          <a:srgbClr val="000000"/>
                        </a:buClr>
                        <a:buSzPct val="25000"/>
                        <a:buFont typeface="Times New Roman"/>
                        <a:buNone/>
                      </a:pPr>
                      <a:r>
                        <a:rPr b="1" baseline="0" lang="en" sz="1100" u="none" cap="none" strike="noStrike">
                          <a:latin typeface="Times New Roman"/>
                          <a:ea typeface="Times New Roman"/>
                          <a:cs typeface="Times New Roman"/>
                          <a:sym typeface="Times New Roman"/>
                        </a:rPr>
                        <a:t>Sink</a:t>
                      </a:r>
                    </a:p>
                  </a:txBody>
                  <a:tcPr marT="0" marB="0" marR="68575" marL="68575">
                    <a:lnL cap="flat" w="12700">
                      <a:solidFill>
                        <a:srgbClr val="000000"/>
                      </a:solidFill>
                      <a:prstDash val="solid"/>
                      <a:round/>
                      <a:headEnd len="med" w="med" type="none"/>
                      <a:tailEnd len="med" w="med" type="none"/>
                    </a:lnL>
                    <a:lnR cap="flat" w="12700">
                      <a:solidFill>
                        <a:srgbClr val="000000"/>
                      </a:solidFill>
                      <a:prstDash val="solid"/>
                      <a:round/>
                      <a:headEnd len="med" w="med" type="none"/>
                      <a:tailEnd len="med" w="med" type="none"/>
                    </a:lnR>
                    <a:lnT cap="flat" w="12700">
                      <a:solidFill>
                        <a:srgbClr val="000000"/>
                      </a:solidFill>
                      <a:prstDash val="solid"/>
                      <a:round/>
                      <a:headEnd len="med" w="med" type="none"/>
                      <a:tailEnd len="med" w="med" type="none"/>
                    </a:lnT>
                    <a:lnB cap="flat" w="12700">
                      <a:solidFill>
                        <a:srgbClr val="000000"/>
                      </a:solidFill>
                      <a:prstDash val="solid"/>
                      <a:round/>
                      <a:headEnd len="med" w="med" type="none"/>
                      <a:tailEnd len="med" w="med" type="none"/>
                    </a:lnB>
                  </a:tcPr>
                </a:tc>
                <a:tc>
                  <a:txBody>
                    <a:bodyPr>
                      <a:noAutofit/>
                    </a:bodyPr>
                    <a:lstStyle/>
                    <a:p>
                      <a:pPr indent="0" lvl="0" marL="0" marR="0" rtl="0" algn="l">
                        <a:lnSpc>
                          <a:spcPct val="107000"/>
                        </a:lnSpc>
                        <a:spcBef>
                          <a:spcPts val="0"/>
                        </a:spcBef>
                        <a:spcAft>
                          <a:spcPts val="0"/>
                        </a:spcAft>
                        <a:buClr>
                          <a:srgbClr val="000000"/>
                        </a:buClr>
                        <a:buSzPct val="25000"/>
                        <a:buFont typeface="Times New Roman"/>
                        <a:buNone/>
                      </a:pPr>
                      <a:r>
                        <a:rPr b="1" baseline="0" lang="en" sz="1100" u="none" cap="none" strike="noStrike">
                          <a:latin typeface="Times New Roman"/>
                          <a:ea typeface="Times New Roman"/>
                          <a:cs typeface="Times New Roman"/>
                          <a:sym typeface="Times New Roman"/>
                        </a:rPr>
                        <a:t>Input to Sink</a:t>
                      </a:r>
                    </a:p>
                  </a:txBody>
                  <a:tcPr marT="0" marB="0" marR="68575" marL="68575">
                    <a:lnL cap="flat" w="12700">
                      <a:solidFill>
                        <a:srgbClr val="000000"/>
                      </a:solidFill>
                      <a:prstDash val="solid"/>
                      <a:round/>
                      <a:headEnd len="med" w="med" type="none"/>
                      <a:tailEnd len="med" w="med" type="none"/>
                    </a:lnL>
                    <a:lnR cap="flat" w="12700">
                      <a:solidFill>
                        <a:srgbClr val="000000"/>
                      </a:solidFill>
                      <a:prstDash val="solid"/>
                      <a:round/>
                      <a:headEnd len="med" w="med" type="none"/>
                      <a:tailEnd len="med" w="med" type="none"/>
                    </a:lnR>
                    <a:lnT cap="flat" w="12700">
                      <a:solidFill>
                        <a:srgbClr val="000000"/>
                      </a:solidFill>
                      <a:prstDash val="solid"/>
                      <a:round/>
                      <a:headEnd len="med" w="med" type="none"/>
                      <a:tailEnd len="med" w="med" type="none"/>
                    </a:lnT>
                    <a:lnB cap="flat" w="12700">
                      <a:solidFill>
                        <a:srgbClr val="000000"/>
                      </a:solidFill>
                      <a:prstDash val="solid"/>
                      <a:round/>
                      <a:headEnd len="med" w="med" type="none"/>
                      <a:tailEnd len="med" w="med" type="none"/>
                    </a:lnB>
                  </a:tcPr>
                </a:tc>
                <a:tc>
                  <a:txBody>
                    <a:bodyPr>
                      <a:noAutofit/>
                    </a:bodyPr>
                    <a:lstStyle/>
                    <a:p>
                      <a:pPr indent="0" lvl="0" marL="0" marR="0" rtl="0" algn="l">
                        <a:lnSpc>
                          <a:spcPct val="107000"/>
                        </a:lnSpc>
                        <a:spcBef>
                          <a:spcPts val="0"/>
                        </a:spcBef>
                        <a:spcAft>
                          <a:spcPts val="0"/>
                        </a:spcAft>
                        <a:buClr>
                          <a:srgbClr val="000000"/>
                        </a:buClr>
                        <a:buSzPct val="25000"/>
                        <a:buFont typeface="Times New Roman"/>
                        <a:buNone/>
                      </a:pPr>
                      <a:r>
                        <a:rPr b="1" baseline="0" lang="en" sz="1100" u="none" cap="none" strike="noStrike">
                          <a:latin typeface="Times New Roman"/>
                          <a:ea typeface="Times New Roman"/>
                          <a:cs typeface="Times New Roman"/>
                          <a:sym typeface="Times New Roman"/>
                        </a:rPr>
                        <a:t>Return from Sink</a:t>
                      </a:r>
                    </a:p>
                  </a:txBody>
                  <a:tcPr marT="0" marB="0" marR="68575" marL="68575">
                    <a:lnL cap="flat" w="12700">
                      <a:solidFill>
                        <a:srgbClr val="000000"/>
                      </a:solidFill>
                      <a:prstDash val="solid"/>
                      <a:round/>
                      <a:headEnd len="med" w="med" type="none"/>
                      <a:tailEnd len="med" w="med" type="none"/>
                    </a:lnL>
                    <a:lnR cap="flat" w="12700">
                      <a:solidFill>
                        <a:srgbClr val="000000"/>
                      </a:solidFill>
                      <a:prstDash val="solid"/>
                      <a:round/>
                      <a:headEnd len="med" w="med" type="none"/>
                      <a:tailEnd len="med" w="med" type="none"/>
                    </a:lnR>
                    <a:lnT cap="flat" w="12700">
                      <a:solidFill>
                        <a:srgbClr val="000000"/>
                      </a:solidFill>
                      <a:prstDash val="solid"/>
                      <a:round/>
                      <a:headEnd len="med" w="med" type="none"/>
                      <a:tailEnd len="med" w="med" type="none"/>
                    </a:lnT>
                    <a:lnB cap="flat" w="12700">
                      <a:solidFill>
                        <a:srgbClr val="000000"/>
                      </a:solidFill>
                      <a:prstDash val="solid"/>
                      <a:round/>
                      <a:headEnd len="med" w="med" type="none"/>
                      <a:tailEnd len="med" w="med" type="none"/>
                    </a:lnB>
                  </a:tcPr>
                </a:tc>
              </a:tr>
              <a:tr h="139700">
                <a:tc>
                  <a:txBody>
                    <a:bodyPr>
                      <a:noAutofit/>
                    </a:bodyPr>
                    <a:lstStyle/>
                    <a:p>
                      <a:pPr indent="0" lvl="0" marL="0" marR="0" rtl="0" algn="l">
                        <a:lnSpc>
                          <a:spcPct val="107000"/>
                        </a:lnSpc>
                        <a:spcBef>
                          <a:spcPts val="0"/>
                        </a:spcBef>
                        <a:spcAft>
                          <a:spcPts val="0"/>
                        </a:spcAft>
                        <a:buClr>
                          <a:srgbClr val="000000"/>
                        </a:buClr>
                        <a:buSzPct val="25000"/>
                        <a:buFont typeface="Times New Roman"/>
                        <a:buNone/>
                      </a:pPr>
                      <a:r>
                        <a:rPr baseline="0" lang="en" sz="1100" u="none" cap="none" strike="noStrike">
                          <a:latin typeface="Times New Roman"/>
                          <a:ea typeface="Times New Roman"/>
                          <a:cs typeface="Times New Roman"/>
                          <a:sym typeface="Times New Roman"/>
                        </a:rPr>
                        <a:t>Database Manager</a:t>
                      </a:r>
                    </a:p>
                  </a:txBody>
                  <a:tcPr marT="0" marB="0" marR="68575" marL="68575">
                    <a:lnL cap="flat" w="12700">
                      <a:solidFill>
                        <a:srgbClr val="000000"/>
                      </a:solidFill>
                      <a:prstDash val="solid"/>
                      <a:round/>
                      <a:headEnd len="med" w="med" type="none"/>
                      <a:tailEnd len="med" w="med" type="none"/>
                    </a:lnL>
                    <a:lnR cap="flat" w="12700">
                      <a:solidFill>
                        <a:srgbClr val="000000"/>
                      </a:solidFill>
                      <a:prstDash val="solid"/>
                      <a:round/>
                      <a:headEnd len="med" w="med" type="none"/>
                      <a:tailEnd len="med" w="med" type="none"/>
                    </a:lnR>
                    <a:lnT cap="flat" w="12700">
                      <a:solidFill>
                        <a:srgbClr val="000000"/>
                      </a:solidFill>
                      <a:prstDash val="solid"/>
                      <a:round/>
                      <a:headEnd len="med" w="med" type="none"/>
                      <a:tailEnd len="med" w="med" type="none"/>
                    </a:lnT>
                    <a:lnB cap="flat" w="12700">
                      <a:solidFill>
                        <a:srgbClr val="000000"/>
                      </a:solidFill>
                      <a:prstDash val="solid"/>
                      <a:round/>
                      <a:headEnd len="med" w="med" type="none"/>
                      <a:tailEnd len="med" w="med" type="none"/>
                    </a:lnB>
                  </a:tcPr>
                </a:tc>
                <a:tc>
                  <a:txBody>
                    <a:bodyPr>
                      <a:noAutofit/>
                    </a:bodyPr>
                    <a:lstStyle/>
                    <a:p>
                      <a:pPr indent="0" lvl="0" marL="0" marR="0" rtl="0" algn="l">
                        <a:lnSpc>
                          <a:spcPct val="107000"/>
                        </a:lnSpc>
                        <a:spcBef>
                          <a:spcPts val="0"/>
                        </a:spcBef>
                        <a:spcAft>
                          <a:spcPts val="0"/>
                        </a:spcAft>
                        <a:buClr>
                          <a:srgbClr val="000000"/>
                        </a:buClr>
                        <a:buSzPct val="25000"/>
                        <a:buFont typeface="Times New Roman"/>
                        <a:buNone/>
                      </a:pPr>
                      <a:r>
                        <a:rPr baseline="0" lang="en" sz="1100" u="none" cap="none" strike="noStrike">
                          <a:latin typeface="Times New Roman"/>
                          <a:ea typeface="Times New Roman"/>
                          <a:cs typeface="Times New Roman"/>
                          <a:sym typeface="Times New Roman"/>
                        </a:rPr>
                        <a:t>Convert to Data</a:t>
                      </a:r>
                    </a:p>
                  </a:txBody>
                  <a:tcPr marT="0" marB="0" marR="68575" marL="68575">
                    <a:lnL cap="flat" w="12700">
                      <a:solidFill>
                        <a:srgbClr val="000000"/>
                      </a:solidFill>
                      <a:prstDash val="solid"/>
                      <a:round/>
                      <a:headEnd len="med" w="med" type="none"/>
                      <a:tailEnd len="med" w="med" type="none"/>
                    </a:lnL>
                    <a:lnR cap="flat" w="12700">
                      <a:solidFill>
                        <a:srgbClr val="000000"/>
                      </a:solidFill>
                      <a:prstDash val="solid"/>
                      <a:round/>
                      <a:headEnd len="med" w="med" type="none"/>
                      <a:tailEnd len="med" w="med" type="none"/>
                    </a:lnR>
                    <a:lnT cap="flat" w="12700">
                      <a:solidFill>
                        <a:srgbClr val="000000"/>
                      </a:solidFill>
                      <a:prstDash val="solid"/>
                      <a:round/>
                      <a:headEnd len="med" w="med" type="none"/>
                      <a:tailEnd len="med" w="med" type="none"/>
                    </a:lnT>
                    <a:lnB cap="flat" w="12700">
                      <a:solidFill>
                        <a:srgbClr val="000000"/>
                      </a:solidFill>
                      <a:prstDash val="solid"/>
                      <a:round/>
                      <a:headEnd len="med" w="med" type="none"/>
                      <a:tailEnd len="med" w="med" type="none"/>
                    </a:lnB>
                  </a:tcPr>
                </a:tc>
                <a:tc>
                  <a:txBody>
                    <a:bodyPr>
                      <a:noAutofit/>
                    </a:bodyPr>
                    <a:lstStyle/>
                    <a:p>
                      <a:pPr indent="0" lvl="0" marL="0" marR="0" rtl="0" algn="l">
                        <a:lnSpc>
                          <a:spcPct val="107000"/>
                        </a:lnSpc>
                        <a:spcBef>
                          <a:spcPts val="0"/>
                        </a:spcBef>
                        <a:spcAft>
                          <a:spcPts val="0"/>
                        </a:spcAft>
                        <a:buClr>
                          <a:srgbClr val="000000"/>
                        </a:buClr>
                        <a:buSzPct val="25000"/>
                        <a:buFont typeface="Times New Roman"/>
                        <a:buNone/>
                      </a:pPr>
                      <a:r>
                        <a:rPr baseline="0" lang="en" sz="1100" u="none" cap="none" strike="noStrike">
                          <a:latin typeface="Times New Roman"/>
                          <a:ea typeface="Times New Roman"/>
                          <a:cs typeface="Times New Roman"/>
                          <a:sym typeface="Times New Roman"/>
                        </a:rPr>
                        <a:t>Result from query (ResultSet)</a:t>
                      </a:r>
                    </a:p>
                  </a:txBody>
                  <a:tcPr marT="0" marB="0" marR="68575" marL="68575">
                    <a:lnL cap="flat" w="12700">
                      <a:solidFill>
                        <a:srgbClr val="000000"/>
                      </a:solidFill>
                      <a:prstDash val="solid"/>
                      <a:round/>
                      <a:headEnd len="med" w="med" type="none"/>
                      <a:tailEnd len="med" w="med" type="none"/>
                    </a:lnL>
                    <a:lnR cap="flat" w="12700">
                      <a:solidFill>
                        <a:srgbClr val="000000"/>
                      </a:solidFill>
                      <a:prstDash val="solid"/>
                      <a:round/>
                      <a:headEnd len="med" w="med" type="none"/>
                      <a:tailEnd len="med" w="med" type="none"/>
                    </a:lnR>
                    <a:lnT cap="flat" w="12700">
                      <a:solidFill>
                        <a:srgbClr val="000000"/>
                      </a:solidFill>
                      <a:prstDash val="solid"/>
                      <a:round/>
                      <a:headEnd len="med" w="med" type="none"/>
                      <a:tailEnd len="med" w="med" type="none"/>
                    </a:lnT>
                    <a:lnB cap="flat" w="12700">
                      <a:solidFill>
                        <a:srgbClr val="000000"/>
                      </a:solidFill>
                      <a:prstDash val="solid"/>
                      <a:round/>
                      <a:headEnd len="med" w="med" type="none"/>
                      <a:tailEnd len="med" w="med" type="none"/>
                    </a:lnB>
                  </a:tcPr>
                </a:tc>
                <a:tc>
                  <a:txBody>
                    <a:bodyPr>
                      <a:noAutofit/>
                    </a:bodyPr>
                    <a:lstStyle/>
                    <a:p>
                      <a:pPr indent="0" lvl="0" marL="0" marR="0" rtl="0" algn="l">
                        <a:lnSpc>
                          <a:spcPct val="107000"/>
                        </a:lnSpc>
                        <a:spcBef>
                          <a:spcPts val="0"/>
                        </a:spcBef>
                        <a:spcAft>
                          <a:spcPts val="0"/>
                        </a:spcAft>
                        <a:buClr>
                          <a:srgbClr val="000000"/>
                        </a:buClr>
                        <a:buSzPct val="25000"/>
                        <a:buFont typeface="Times New Roman"/>
                        <a:buNone/>
                      </a:pPr>
                      <a:r>
                        <a:rPr baseline="0" lang="en" sz="1100" u="none" cap="none" strike="noStrike">
                          <a:latin typeface="Times New Roman"/>
                          <a:ea typeface="Times New Roman"/>
                          <a:cs typeface="Times New Roman"/>
                          <a:sym typeface="Times New Roman"/>
                        </a:rPr>
                        <a:t>None</a:t>
                      </a:r>
                    </a:p>
                  </a:txBody>
                  <a:tcPr marT="0" marB="0" marR="68575" marL="68575">
                    <a:lnL cap="flat" w="12700">
                      <a:solidFill>
                        <a:srgbClr val="000000"/>
                      </a:solidFill>
                      <a:prstDash val="solid"/>
                      <a:round/>
                      <a:headEnd len="med" w="med" type="none"/>
                      <a:tailEnd len="med" w="med" type="none"/>
                    </a:lnL>
                    <a:lnR cap="flat" w="12700">
                      <a:solidFill>
                        <a:srgbClr val="000000"/>
                      </a:solidFill>
                      <a:prstDash val="solid"/>
                      <a:round/>
                      <a:headEnd len="med" w="med" type="none"/>
                      <a:tailEnd len="med" w="med" type="none"/>
                    </a:lnR>
                    <a:lnT cap="flat" w="12700">
                      <a:solidFill>
                        <a:srgbClr val="000000"/>
                      </a:solidFill>
                      <a:prstDash val="solid"/>
                      <a:round/>
                      <a:headEnd len="med" w="med" type="none"/>
                      <a:tailEnd len="med" w="med" type="none"/>
                    </a:lnT>
                    <a:lnB cap="flat" w="12700">
                      <a:solidFill>
                        <a:srgbClr val="000000"/>
                      </a:solidFill>
                      <a:prstDash val="solid"/>
                      <a:round/>
                      <a:headEnd len="med" w="med" type="none"/>
                      <a:tailEnd len="med" w="med" type="none"/>
                    </a:lnB>
                  </a:tcPr>
                </a:tc>
              </a:tr>
              <a:tr h="139700">
                <a:tc>
                  <a:txBody>
                    <a:bodyPr>
                      <a:noAutofit/>
                    </a:bodyPr>
                    <a:lstStyle/>
                    <a:p>
                      <a:pPr indent="0" lvl="0" marL="0" marR="0" rtl="0" algn="l">
                        <a:lnSpc>
                          <a:spcPct val="107000"/>
                        </a:lnSpc>
                        <a:spcBef>
                          <a:spcPts val="0"/>
                        </a:spcBef>
                        <a:spcAft>
                          <a:spcPts val="0"/>
                        </a:spcAft>
                        <a:buClr>
                          <a:srgbClr val="000000"/>
                        </a:buClr>
                        <a:buSzPct val="25000"/>
                        <a:buFont typeface="Times New Roman"/>
                        <a:buNone/>
                      </a:pPr>
                      <a:r>
                        <a:rPr baseline="0" lang="en" sz="1100" u="none" cap="none" strike="noStrike">
                          <a:latin typeface="Times New Roman"/>
                          <a:ea typeface="Times New Roman"/>
                          <a:cs typeface="Times New Roman"/>
                          <a:sym typeface="Times New Roman"/>
                        </a:rPr>
                        <a:t>Database Manager</a:t>
                      </a:r>
                    </a:p>
                  </a:txBody>
                  <a:tcPr marT="0" marB="0" marR="68575" marL="68575">
                    <a:lnL cap="flat" w="12700">
                      <a:solidFill>
                        <a:srgbClr val="000000"/>
                      </a:solidFill>
                      <a:prstDash val="solid"/>
                      <a:round/>
                      <a:headEnd len="med" w="med" type="none"/>
                      <a:tailEnd len="med" w="med" type="none"/>
                    </a:lnL>
                    <a:lnR cap="flat" w="12700">
                      <a:solidFill>
                        <a:srgbClr val="000000"/>
                      </a:solidFill>
                      <a:prstDash val="solid"/>
                      <a:round/>
                      <a:headEnd len="med" w="med" type="none"/>
                      <a:tailEnd len="med" w="med" type="none"/>
                    </a:lnR>
                    <a:lnT cap="flat" w="12700">
                      <a:solidFill>
                        <a:srgbClr val="000000"/>
                      </a:solidFill>
                      <a:prstDash val="solid"/>
                      <a:round/>
                      <a:headEnd len="med" w="med" type="none"/>
                      <a:tailEnd len="med" w="med" type="none"/>
                    </a:lnT>
                    <a:lnB cap="flat" w="12700">
                      <a:solidFill>
                        <a:srgbClr val="000000"/>
                      </a:solidFill>
                      <a:prstDash val="solid"/>
                      <a:round/>
                      <a:headEnd len="med" w="med" type="none"/>
                      <a:tailEnd len="med" w="med" type="none"/>
                    </a:lnB>
                  </a:tcPr>
                </a:tc>
                <a:tc>
                  <a:txBody>
                    <a:bodyPr>
                      <a:noAutofit/>
                    </a:bodyPr>
                    <a:lstStyle/>
                    <a:p>
                      <a:pPr indent="0" lvl="0" marL="0" marR="0" rtl="0" algn="l">
                        <a:lnSpc>
                          <a:spcPct val="107000"/>
                        </a:lnSpc>
                        <a:spcBef>
                          <a:spcPts val="0"/>
                        </a:spcBef>
                        <a:spcAft>
                          <a:spcPts val="0"/>
                        </a:spcAft>
                        <a:buClr>
                          <a:srgbClr val="000000"/>
                        </a:buClr>
                        <a:buSzPct val="25000"/>
                        <a:buFont typeface="Times New Roman"/>
                        <a:buNone/>
                      </a:pPr>
                      <a:r>
                        <a:rPr baseline="0" lang="en" sz="1100" u="none" cap="none" strike="noStrike">
                          <a:latin typeface="Times New Roman"/>
                          <a:ea typeface="Times New Roman"/>
                          <a:cs typeface="Times New Roman"/>
                          <a:sym typeface="Times New Roman"/>
                        </a:rPr>
                        <a:t>SQLite Database</a:t>
                      </a:r>
                    </a:p>
                  </a:txBody>
                  <a:tcPr marT="0" marB="0" marR="68575" marL="68575">
                    <a:lnL cap="flat" w="12700">
                      <a:solidFill>
                        <a:srgbClr val="000000"/>
                      </a:solidFill>
                      <a:prstDash val="solid"/>
                      <a:round/>
                      <a:headEnd len="med" w="med" type="none"/>
                      <a:tailEnd len="med" w="med" type="none"/>
                    </a:lnL>
                    <a:lnR cap="flat" w="12700">
                      <a:solidFill>
                        <a:srgbClr val="000000"/>
                      </a:solidFill>
                      <a:prstDash val="solid"/>
                      <a:round/>
                      <a:headEnd len="med" w="med" type="none"/>
                      <a:tailEnd len="med" w="med" type="none"/>
                    </a:lnR>
                    <a:lnT cap="flat" w="12700">
                      <a:solidFill>
                        <a:srgbClr val="000000"/>
                      </a:solidFill>
                      <a:prstDash val="solid"/>
                      <a:round/>
                      <a:headEnd len="med" w="med" type="none"/>
                      <a:tailEnd len="med" w="med" type="none"/>
                    </a:lnT>
                    <a:lnB cap="flat" w="12700">
                      <a:solidFill>
                        <a:srgbClr val="000000"/>
                      </a:solidFill>
                      <a:prstDash val="solid"/>
                      <a:round/>
                      <a:headEnd len="med" w="med" type="none"/>
                      <a:tailEnd len="med" w="med" type="none"/>
                    </a:lnB>
                  </a:tcPr>
                </a:tc>
                <a:tc>
                  <a:txBody>
                    <a:bodyPr>
                      <a:noAutofit/>
                    </a:bodyPr>
                    <a:lstStyle/>
                    <a:p>
                      <a:pPr indent="0" lvl="0" marL="0" marR="0" rtl="0" algn="l">
                        <a:lnSpc>
                          <a:spcPct val="107000"/>
                        </a:lnSpc>
                        <a:spcBef>
                          <a:spcPts val="0"/>
                        </a:spcBef>
                        <a:spcAft>
                          <a:spcPts val="0"/>
                        </a:spcAft>
                        <a:buClr>
                          <a:srgbClr val="000000"/>
                        </a:buClr>
                        <a:buSzPct val="25000"/>
                        <a:buFont typeface="Times New Roman"/>
                        <a:buNone/>
                      </a:pPr>
                      <a:r>
                        <a:rPr baseline="0" lang="en" sz="1100" u="none" cap="none" strike="noStrike">
                          <a:latin typeface="Times New Roman"/>
                          <a:ea typeface="Times New Roman"/>
                          <a:cs typeface="Times New Roman"/>
                          <a:sym typeface="Times New Roman"/>
                        </a:rPr>
                        <a:t>Query (</a:t>
                      </a:r>
                      <a:r>
                        <a:rPr lang="en" sz="1100">
                          <a:latin typeface="Times New Roman"/>
                          <a:ea typeface="Times New Roman"/>
                          <a:cs typeface="Times New Roman"/>
                          <a:sym typeface="Times New Roman"/>
                        </a:rPr>
                        <a:t>String)</a:t>
                      </a:r>
                    </a:p>
                  </a:txBody>
                  <a:tcPr marT="0" marB="0" marR="68575" marL="68575">
                    <a:lnL cap="flat" w="12700">
                      <a:solidFill>
                        <a:srgbClr val="000000"/>
                      </a:solidFill>
                      <a:prstDash val="solid"/>
                      <a:round/>
                      <a:headEnd len="med" w="med" type="none"/>
                      <a:tailEnd len="med" w="med" type="none"/>
                    </a:lnL>
                    <a:lnR cap="flat" w="12700">
                      <a:solidFill>
                        <a:srgbClr val="000000"/>
                      </a:solidFill>
                      <a:prstDash val="solid"/>
                      <a:round/>
                      <a:headEnd len="med" w="med" type="none"/>
                      <a:tailEnd len="med" w="med" type="none"/>
                    </a:lnR>
                    <a:lnT cap="flat" w="12700">
                      <a:solidFill>
                        <a:srgbClr val="000000"/>
                      </a:solidFill>
                      <a:prstDash val="solid"/>
                      <a:round/>
                      <a:headEnd len="med" w="med" type="none"/>
                      <a:tailEnd len="med" w="med" type="none"/>
                    </a:lnT>
                    <a:lnB cap="flat" w="12700">
                      <a:solidFill>
                        <a:srgbClr val="000000"/>
                      </a:solidFill>
                      <a:prstDash val="solid"/>
                      <a:round/>
                      <a:headEnd len="med" w="med" type="none"/>
                      <a:tailEnd len="med" w="med" type="none"/>
                    </a:lnB>
                  </a:tcPr>
                </a:tc>
                <a:tc>
                  <a:txBody>
                    <a:bodyPr>
                      <a:noAutofit/>
                    </a:bodyPr>
                    <a:lstStyle/>
                    <a:p>
                      <a:pPr indent="0" lvl="0" marL="0" marR="0" rtl="0" algn="l">
                        <a:lnSpc>
                          <a:spcPct val="107000"/>
                        </a:lnSpc>
                        <a:spcBef>
                          <a:spcPts val="0"/>
                        </a:spcBef>
                        <a:spcAft>
                          <a:spcPts val="0"/>
                        </a:spcAft>
                        <a:buClr>
                          <a:srgbClr val="000000"/>
                        </a:buClr>
                        <a:buSzPct val="25000"/>
                        <a:buFont typeface="Times New Roman"/>
                        <a:buNone/>
                      </a:pPr>
                      <a:r>
                        <a:rPr baseline="0" lang="en" sz="1100" u="none" cap="none" strike="noStrike">
                          <a:latin typeface="Times New Roman"/>
                          <a:ea typeface="Times New Roman"/>
                          <a:cs typeface="Times New Roman"/>
                          <a:sym typeface="Times New Roman"/>
                        </a:rPr>
                        <a:t>None</a:t>
                      </a:r>
                    </a:p>
                  </a:txBody>
                  <a:tcPr marT="0" marB="0" marR="68575" marL="68575">
                    <a:lnL cap="flat" w="12700">
                      <a:solidFill>
                        <a:srgbClr val="000000"/>
                      </a:solidFill>
                      <a:prstDash val="solid"/>
                      <a:round/>
                      <a:headEnd len="med" w="med" type="none"/>
                      <a:tailEnd len="med" w="med" type="none"/>
                    </a:lnL>
                    <a:lnR cap="flat" w="12700">
                      <a:solidFill>
                        <a:srgbClr val="000000"/>
                      </a:solidFill>
                      <a:prstDash val="solid"/>
                      <a:round/>
                      <a:headEnd len="med" w="med" type="none"/>
                      <a:tailEnd len="med" w="med" type="none"/>
                    </a:lnR>
                    <a:lnT cap="flat" w="12700">
                      <a:solidFill>
                        <a:srgbClr val="000000"/>
                      </a:solidFill>
                      <a:prstDash val="solid"/>
                      <a:round/>
                      <a:headEnd len="med" w="med" type="none"/>
                      <a:tailEnd len="med" w="med" type="none"/>
                    </a:lnT>
                    <a:lnB cap="flat" w="12700">
                      <a:solidFill>
                        <a:srgbClr val="000000"/>
                      </a:solidFill>
                      <a:prstDash val="solid"/>
                      <a:round/>
                      <a:headEnd len="med" w="med" type="none"/>
                      <a:tailEnd len="med" w="med" type="none"/>
                    </a:lnB>
                  </a:tcPr>
                </a:tc>
              </a:tr>
              <a:tr h="139700">
                <a:tc>
                  <a:txBody>
                    <a:bodyPr>
                      <a:noAutofit/>
                    </a:bodyPr>
                    <a:lstStyle/>
                    <a:p>
                      <a:pPr indent="0" lvl="0" marL="0" marR="0" rtl="0" algn="l">
                        <a:lnSpc>
                          <a:spcPct val="107000"/>
                        </a:lnSpc>
                        <a:spcBef>
                          <a:spcPts val="0"/>
                        </a:spcBef>
                        <a:spcAft>
                          <a:spcPts val="0"/>
                        </a:spcAft>
                        <a:buClr>
                          <a:srgbClr val="000000"/>
                        </a:buClr>
                        <a:buSzPct val="25000"/>
                        <a:buFont typeface="Times New Roman"/>
                        <a:buNone/>
                      </a:pPr>
                      <a:r>
                        <a:rPr baseline="0" lang="en" sz="1100" u="none" cap="none" strike="noStrike">
                          <a:latin typeface="Times New Roman"/>
                          <a:ea typeface="Times New Roman"/>
                          <a:cs typeface="Times New Roman"/>
                          <a:sym typeface="Times New Roman"/>
                        </a:rPr>
                        <a:t>Convert to Query</a:t>
                      </a:r>
                    </a:p>
                  </a:txBody>
                  <a:tcPr marT="0" marB="0" marR="68575" marL="68575">
                    <a:lnL cap="flat" w="12700">
                      <a:solidFill>
                        <a:srgbClr val="000000"/>
                      </a:solidFill>
                      <a:prstDash val="solid"/>
                      <a:round/>
                      <a:headEnd len="med" w="med" type="none"/>
                      <a:tailEnd len="med" w="med" type="none"/>
                    </a:lnL>
                    <a:lnR cap="flat" w="12700">
                      <a:solidFill>
                        <a:srgbClr val="000000"/>
                      </a:solidFill>
                      <a:prstDash val="solid"/>
                      <a:round/>
                      <a:headEnd len="med" w="med" type="none"/>
                      <a:tailEnd len="med" w="med" type="none"/>
                    </a:lnR>
                    <a:lnT cap="flat" w="12700">
                      <a:solidFill>
                        <a:srgbClr val="000000"/>
                      </a:solidFill>
                      <a:prstDash val="solid"/>
                      <a:round/>
                      <a:headEnd len="med" w="med" type="none"/>
                      <a:tailEnd len="med" w="med" type="none"/>
                    </a:lnT>
                    <a:lnB cap="flat" w="12700">
                      <a:solidFill>
                        <a:srgbClr val="000000"/>
                      </a:solidFill>
                      <a:prstDash val="solid"/>
                      <a:round/>
                      <a:headEnd len="med" w="med" type="none"/>
                      <a:tailEnd len="med" w="med" type="none"/>
                    </a:lnB>
                  </a:tcPr>
                </a:tc>
                <a:tc>
                  <a:txBody>
                    <a:bodyPr>
                      <a:noAutofit/>
                    </a:bodyPr>
                    <a:lstStyle/>
                    <a:p>
                      <a:pPr indent="0" lvl="0" marL="0" marR="0" rtl="0" algn="l">
                        <a:lnSpc>
                          <a:spcPct val="107000"/>
                        </a:lnSpc>
                        <a:spcBef>
                          <a:spcPts val="0"/>
                        </a:spcBef>
                        <a:spcAft>
                          <a:spcPts val="0"/>
                        </a:spcAft>
                        <a:buClr>
                          <a:srgbClr val="000000"/>
                        </a:buClr>
                        <a:buSzPct val="25000"/>
                        <a:buFont typeface="Times New Roman"/>
                        <a:buNone/>
                      </a:pPr>
                      <a:r>
                        <a:rPr baseline="0" lang="en" sz="1100" u="none" cap="none" strike="noStrike">
                          <a:latin typeface="Times New Roman"/>
                          <a:ea typeface="Times New Roman"/>
                          <a:cs typeface="Times New Roman"/>
                          <a:sym typeface="Times New Roman"/>
                        </a:rPr>
                        <a:t>Database Manager</a:t>
                      </a:r>
                    </a:p>
                  </a:txBody>
                  <a:tcPr marT="0" marB="0" marR="68575" marL="68575">
                    <a:lnL cap="flat" w="12700">
                      <a:solidFill>
                        <a:srgbClr val="000000"/>
                      </a:solidFill>
                      <a:prstDash val="solid"/>
                      <a:round/>
                      <a:headEnd len="med" w="med" type="none"/>
                      <a:tailEnd len="med" w="med" type="none"/>
                    </a:lnL>
                    <a:lnR cap="flat" w="12700">
                      <a:solidFill>
                        <a:srgbClr val="000000"/>
                      </a:solidFill>
                      <a:prstDash val="solid"/>
                      <a:round/>
                      <a:headEnd len="med" w="med" type="none"/>
                      <a:tailEnd len="med" w="med" type="none"/>
                    </a:lnR>
                    <a:lnT cap="flat" w="12700">
                      <a:solidFill>
                        <a:srgbClr val="000000"/>
                      </a:solidFill>
                      <a:prstDash val="solid"/>
                      <a:round/>
                      <a:headEnd len="med" w="med" type="none"/>
                      <a:tailEnd len="med" w="med" type="none"/>
                    </a:lnT>
                    <a:lnB cap="flat" w="12700">
                      <a:solidFill>
                        <a:srgbClr val="000000"/>
                      </a:solidFill>
                      <a:prstDash val="solid"/>
                      <a:round/>
                      <a:headEnd len="med" w="med" type="none"/>
                      <a:tailEnd len="med" w="med" type="none"/>
                    </a:lnB>
                  </a:tcPr>
                </a:tc>
                <a:tc>
                  <a:txBody>
                    <a:bodyPr>
                      <a:noAutofit/>
                    </a:bodyPr>
                    <a:lstStyle/>
                    <a:p>
                      <a:pPr indent="0" lvl="0" marL="0" marR="0" rtl="0" algn="l">
                        <a:lnSpc>
                          <a:spcPct val="107000"/>
                        </a:lnSpc>
                        <a:spcBef>
                          <a:spcPts val="0"/>
                        </a:spcBef>
                        <a:spcAft>
                          <a:spcPts val="0"/>
                        </a:spcAft>
                        <a:buClr>
                          <a:srgbClr val="000000"/>
                        </a:buClr>
                        <a:buSzPct val="25000"/>
                        <a:buFont typeface="Times New Roman"/>
                        <a:buNone/>
                      </a:pPr>
                      <a:r>
                        <a:rPr baseline="0" lang="en" sz="1100" u="none" cap="none" strike="noStrike">
                          <a:latin typeface="Times New Roman"/>
                          <a:ea typeface="Times New Roman"/>
                          <a:cs typeface="Times New Roman"/>
                          <a:sym typeface="Times New Roman"/>
                        </a:rPr>
                        <a:t>SQLite query</a:t>
                      </a:r>
                    </a:p>
                  </a:txBody>
                  <a:tcPr marT="0" marB="0" marR="68575" marL="68575">
                    <a:lnL cap="flat" w="12700">
                      <a:solidFill>
                        <a:srgbClr val="000000"/>
                      </a:solidFill>
                      <a:prstDash val="solid"/>
                      <a:round/>
                      <a:headEnd len="med" w="med" type="none"/>
                      <a:tailEnd len="med" w="med" type="none"/>
                    </a:lnL>
                    <a:lnR cap="flat" w="12700">
                      <a:solidFill>
                        <a:srgbClr val="000000"/>
                      </a:solidFill>
                      <a:prstDash val="solid"/>
                      <a:round/>
                      <a:headEnd len="med" w="med" type="none"/>
                      <a:tailEnd len="med" w="med" type="none"/>
                    </a:lnR>
                    <a:lnT cap="flat" w="12700">
                      <a:solidFill>
                        <a:srgbClr val="000000"/>
                      </a:solidFill>
                      <a:prstDash val="solid"/>
                      <a:round/>
                      <a:headEnd len="med" w="med" type="none"/>
                      <a:tailEnd len="med" w="med" type="none"/>
                    </a:lnT>
                    <a:lnB cap="flat" w="12700">
                      <a:solidFill>
                        <a:srgbClr val="000000"/>
                      </a:solidFill>
                      <a:prstDash val="solid"/>
                      <a:round/>
                      <a:headEnd len="med" w="med" type="none"/>
                      <a:tailEnd len="med" w="med" type="none"/>
                    </a:lnB>
                  </a:tcPr>
                </a:tc>
                <a:tc>
                  <a:txBody>
                    <a:bodyPr>
                      <a:noAutofit/>
                    </a:bodyPr>
                    <a:lstStyle/>
                    <a:p>
                      <a:pPr indent="0" lvl="0" marL="0" marR="0" rtl="0" algn="l">
                        <a:lnSpc>
                          <a:spcPct val="107000"/>
                        </a:lnSpc>
                        <a:spcBef>
                          <a:spcPts val="0"/>
                        </a:spcBef>
                        <a:spcAft>
                          <a:spcPts val="0"/>
                        </a:spcAft>
                        <a:buClr>
                          <a:srgbClr val="000000"/>
                        </a:buClr>
                        <a:buSzPct val="25000"/>
                        <a:buFont typeface="Times New Roman"/>
                        <a:buNone/>
                      </a:pPr>
                      <a:r>
                        <a:rPr baseline="0" lang="en" sz="1100" u="none" cap="none" strike="noStrike">
                          <a:latin typeface="Times New Roman"/>
                          <a:ea typeface="Times New Roman"/>
                          <a:cs typeface="Times New Roman"/>
                          <a:sym typeface="Times New Roman"/>
                        </a:rPr>
                        <a:t>None</a:t>
                      </a:r>
                    </a:p>
                  </a:txBody>
                  <a:tcPr marT="0" marB="0" marR="68575" marL="68575">
                    <a:lnL cap="flat" w="12700">
                      <a:solidFill>
                        <a:srgbClr val="000000"/>
                      </a:solidFill>
                      <a:prstDash val="solid"/>
                      <a:round/>
                      <a:headEnd len="med" w="med" type="none"/>
                      <a:tailEnd len="med" w="med" type="none"/>
                    </a:lnL>
                    <a:lnR cap="flat" w="12700">
                      <a:solidFill>
                        <a:srgbClr val="000000"/>
                      </a:solidFill>
                      <a:prstDash val="solid"/>
                      <a:round/>
                      <a:headEnd len="med" w="med" type="none"/>
                      <a:tailEnd len="med" w="med" type="none"/>
                    </a:lnR>
                    <a:lnT cap="flat" w="12700">
                      <a:solidFill>
                        <a:srgbClr val="000000"/>
                      </a:solidFill>
                      <a:prstDash val="solid"/>
                      <a:round/>
                      <a:headEnd len="med" w="med" type="none"/>
                      <a:tailEnd len="med" w="med" type="none"/>
                    </a:lnT>
                    <a:lnB cap="flat" w="12700">
                      <a:solidFill>
                        <a:srgbClr val="000000"/>
                      </a:solidFill>
                      <a:prstDash val="solid"/>
                      <a:round/>
                      <a:headEnd len="med" w="med" type="none"/>
                      <a:tailEnd len="med" w="med" type="none"/>
                    </a:lnB>
                  </a:tcPr>
                </a:tc>
              </a:tr>
              <a:tr h="139700">
                <a:tc>
                  <a:txBody>
                    <a:bodyPr>
                      <a:noAutofit/>
                    </a:bodyPr>
                    <a:lstStyle/>
                    <a:p>
                      <a:pPr indent="0" lvl="0" marL="0" marR="0" rtl="0" algn="l">
                        <a:lnSpc>
                          <a:spcPct val="107000"/>
                        </a:lnSpc>
                        <a:spcBef>
                          <a:spcPts val="0"/>
                        </a:spcBef>
                        <a:spcAft>
                          <a:spcPts val="0"/>
                        </a:spcAft>
                        <a:buClr>
                          <a:srgbClr val="000000"/>
                        </a:buClr>
                        <a:buSzPct val="25000"/>
                        <a:buFont typeface="Times New Roman"/>
                        <a:buNone/>
                      </a:pPr>
                      <a:r>
                        <a:rPr baseline="0" lang="en" sz="1100" u="none" cap="none" strike="noStrike">
                          <a:latin typeface="Times New Roman"/>
                          <a:ea typeface="Times New Roman"/>
                          <a:cs typeface="Times New Roman"/>
                          <a:sym typeface="Times New Roman"/>
                        </a:rPr>
                        <a:t>SQLite Database</a:t>
                      </a:r>
                    </a:p>
                  </a:txBody>
                  <a:tcPr marT="0" marB="0" marR="68575" marL="68575">
                    <a:lnL cap="flat" w="12700">
                      <a:solidFill>
                        <a:srgbClr val="000000"/>
                      </a:solidFill>
                      <a:prstDash val="solid"/>
                      <a:round/>
                      <a:headEnd len="med" w="med" type="none"/>
                      <a:tailEnd len="med" w="med" type="none"/>
                    </a:lnL>
                    <a:lnR cap="flat" w="12700">
                      <a:solidFill>
                        <a:srgbClr val="000000"/>
                      </a:solidFill>
                      <a:prstDash val="solid"/>
                      <a:round/>
                      <a:headEnd len="med" w="med" type="none"/>
                      <a:tailEnd len="med" w="med" type="none"/>
                    </a:lnR>
                    <a:lnT cap="flat" w="12700">
                      <a:solidFill>
                        <a:srgbClr val="000000"/>
                      </a:solidFill>
                      <a:prstDash val="solid"/>
                      <a:round/>
                      <a:headEnd len="med" w="med" type="none"/>
                      <a:tailEnd len="med" w="med" type="none"/>
                    </a:lnT>
                    <a:lnB cap="flat" w="12700">
                      <a:solidFill>
                        <a:srgbClr val="000000"/>
                      </a:solidFill>
                      <a:prstDash val="solid"/>
                      <a:round/>
                      <a:headEnd len="med" w="med" type="none"/>
                      <a:tailEnd len="med" w="med" type="none"/>
                    </a:lnB>
                  </a:tcPr>
                </a:tc>
                <a:tc>
                  <a:txBody>
                    <a:bodyPr>
                      <a:noAutofit/>
                    </a:bodyPr>
                    <a:lstStyle/>
                    <a:p>
                      <a:pPr indent="0" lvl="0" marL="0" marR="0" rtl="0" algn="l">
                        <a:lnSpc>
                          <a:spcPct val="107000"/>
                        </a:lnSpc>
                        <a:spcBef>
                          <a:spcPts val="0"/>
                        </a:spcBef>
                        <a:spcAft>
                          <a:spcPts val="0"/>
                        </a:spcAft>
                        <a:buClr>
                          <a:srgbClr val="000000"/>
                        </a:buClr>
                        <a:buSzPct val="25000"/>
                        <a:buFont typeface="Times New Roman"/>
                        <a:buNone/>
                      </a:pPr>
                      <a:r>
                        <a:rPr baseline="0" lang="en" sz="1100" u="none" cap="none" strike="noStrike">
                          <a:latin typeface="Times New Roman"/>
                          <a:ea typeface="Times New Roman"/>
                          <a:cs typeface="Times New Roman"/>
                          <a:sym typeface="Times New Roman"/>
                        </a:rPr>
                        <a:t>Database Manager</a:t>
                      </a:r>
                    </a:p>
                  </a:txBody>
                  <a:tcPr marT="0" marB="0" marR="68575" marL="68575">
                    <a:lnL cap="flat" w="12700">
                      <a:solidFill>
                        <a:srgbClr val="000000"/>
                      </a:solidFill>
                      <a:prstDash val="solid"/>
                      <a:round/>
                      <a:headEnd len="med" w="med" type="none"/>
                      <a:tailEnd len="med" w="med" type="none"/>
                    </a:lnL>
                    <a:lnR cap="flat" w="12700">
                      <a:solidFill>
                        <a:srgbClr val="000000"/>
                      </a:solidFill>
                      <a:prstDash val="solid"/>
                      <a:round/>
                      <a:headEnd len="med" w="med" type="none"/>
                      <a:tailEnd len="med" w="med" type="none"/>
                    </a:lnR>
                    <a:lnT cap="flat" w="12700">
                      <a:solidFill>
                        <a:srgbClr val="000000"/>
                      </a:solidFill>
                      <a:prstDash val="solid"/>
                      <a:round/>
                      <a:headEnd len="med" w="med" type="none"/>
                      <a:tailEnd len="med" w="med" type="none"/>
                    </a:lnT>
                    <a:lnB cap="flat" w="12700">
                      <a:solidFill>
                        <a:srgbClr val="000000"/>
                      </a:solidFill>
                      <a:prstDash val="solid"/>
                      <a:round/>
                      <a:headEnd len="med" w="med" type="none"/>
                      <a:tailEnd len="med" w="med" type="none"/>
                    </a:lnB>
                  </a:tcPr>
                </a:tc>
                <a:tc>
                  <a:txBody>
                    <a:bodyPr>
                      <a:noAutofit/>
                    </a:bodyPr>
                    <a:lstStyle/>
                    <a:p>
                      <a:pPr indent="0" lvl="0" marL="0" marR="0" rtl="0" algn="l">
                        <a:lnSpc>
                          <a:spcPct val="107000"/>
                        </a:lnSpc>
                        <a:spcBef>
                          <a:spcPts val="0"/>
                        </a:spcBef>
                        <a:spcAft>
                          <a:spcPts val="0"/>
                        </a:spcAft>
                        <a:buClr>
                          <a:srgbClr val="000000"/>
                        </a:buClr>
                        <a:buSzPct val="25000"/>
                        <a:buFont typeface="Times New Roman"/>
                        <a:buNone/>
                      </a:pPr>
                      <a:r>
                        <a:rPr baseline="0" lang="en" sz="1100" u="none" cap="none" strike="noStrike">
                          <a:latin typeface="Times New Roman"/>
                          <a:ea typeface="Times New Roman"/>
                          <a:cs typeface="Times New Roman"/>
                          <a:sym typeface="Times New Roman"/>
                        </a:rPr>
                        <a:t>Result from query </a:t>
                      </a:r>
                      <a:r>
                        <a:rPr lang="en" sz="1100">
                          <a:latin typeface="Times New Roman"/>
                          <a:ea typeface="Times New Roman"/>
                          <a:cs typeface="Times New Roman"/>
                          <a:sym typeface="Times New Roman"/>
                        </a:rPr>
                        <a:t>(ResultSet)</a:t>
                      </a:r>
                    </a:p>
                  </a:txBody>
                  <a:tcPr marT="0" marB="0" marR="68575" marL="68575">
                    <a:lnL cap="flat" w="12700">
                      <a:solidFill>
                        <a:srgbClr val="000000"/>
                      </a:solidFill>
                      <a:prstDash val="solid"/>
                      <a:round/>
                      <a:headEnd len="med" w="med" type="none"/>
                      <a:tailEnd len="med" w="med" type="none"/>
                    </a:lnL>
                    <a:lnR cap="flat" w="12700">
                      <a:solidFill>
                        <a:srgbClr val="000000"/>
                      </a:solidFill>
                      <a:prstDash val="solid"/>
                      <a:round/>
                      <a:headEnd len="med" w="med" type="none"/>
                      <a:tailEnd len="med" w="med" type="none"/>
                    </a:lnR>
                    <a:lnT cap="flat" w="12700">
                      <a:solidFill>
                        <a:srgbClr val="000000"/>
                      </a:solidFill>
                      <a:prstDash val="solid"/>
                      <a:round/>
                      <a:headEnd len="med" w="med" type="none"/>
                      <a:tailEnd len="med" w="med" type="none"/>
                    </a:lnT>
                    <a:lnB cap="flat" w="12700">
                      <a:solidFill>
                        <a:srgbClr val="000000"/>
                      </a:solidFill>
                      <a:prstDash val="solid"/>
                      <a:round/>
                      <a:headEnd len="med" w="med" type="none"/>
                      <a:tailEnd len="med" w="med" type="none"/>
                    </a:lnB>
                  </a:tcPr>
                </a:tc>
                <a:tc>
                  <a:txBody>
                    <a:bodyPr>
                      <a:noAutofit/>
                    </a:bodyPr>
                    <a:lstStyle/>
                    <a:p>
                      <a:pPr indent="0" lvl="0" marL="0" marR="0" rtl="0" algn="l">
                        <a:lnSpc>
                          <a:spcPct val="107000"/>
                        </a:lnSpc>
                        <a:spcBef>
                          <a:spcPts val="0"/>
                        </a:spcBef>
                        <a:spcAft>
                          <a:spcPts val="0"/>
                        </a:spcAft>
                        <a:buClr>
                          <a:srgbClr val="000000"/>
                        </a:buClr>
                        <a:buSzPct val="25000"/>
                        <a:buFont typeface="Times New Roman"/>
                        <a:buNone/>
                      </a:pPr>
                      <a:r>
                        <a:rPr baseline="0" lang="en" sz="1100" u="none" cap="none" strike="noStrike">
                          <a:latin typeface="Times New Roman"/>
                          <a:ea typeface="Times New Roman"/>
                          <a:cs typeface="Times New Roman"/>
                          <a:sym typeface="Times New Roman"/>
                        </a:rPr>
                        <a:t>None</a:t>
                      </a:r>
                    </a:p>
                  </a:txBody>
                  <a:tcPr marT="0" marB="0" marR="68575" marL="68575">
                    <a:lnL cap="flat" w="12700">
                      <a:solidFill>
                        <a:srgbClr val="000000"/>
                      </a:solidFill>
                      <a:prstDash val="solid"/>
                      <a:round/>
                      <a:headEnd len="med" w="med" type="none"/>
                      <a:tailEnd len="med" w="med" type="none"/>
                    </a:lnL>
                    <a:lnR cap="flat" w="12700">
                      <a:solidFill>
                        <a:srgbClr val="000000"/>
                      </a:solidFill>
                      <a:prstDash val="solid"/>
                      <a:round/>
                      <a:headEnd len="med" w="med" type="none"/>
                      <a:tailEnd len="med" w="med" type="none"/>
                    </a:lnR>
                    <a:lnT cap="flat" w="12700">
                      <a:solidFill>
                        <a:srgbClr val="000000"/>
                      </a:solidFill>
                      <a:prstDash val="solid"/>
                      <a:round/>
                      <a:headEnd len="med" w="med" type="none"/>
                      <a:tailEnd len="med" w="med" type="none"/>
                    </a:lnT>
                    <a:lnB cap="flat" w="12700">
                      <a:solidFill>
                        <a:srgbClr val="000000"/>
                      </a:solidFill>
                      <a:prstDash val="solid"/>
                      <a:round/>
                      <a:headEnd len="med" w="med" type="none"/>
                      <a:tailEnd len="med" w="med" type="none"/>
                    </a:lnB>
                  </a:tcPr>
                </a:tc>
              </a:tr>
            </a:tbl>
          </a:graphicData>
        </a:graphic>
      </p:graphicFrame>
    </p:spTree>
  </p:cSld>
  <p:clrMapOvr>
    <a:masterClrMapping/>
  </p:clrMapOvr>
  <p:transition spd="slow">
    <p:cut/>
  </p:transition>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62" name="Shape 562"/>
        <p:cNvGrpSpPr/>
        <p:nvPr/>
      </p:nvGrpSpPr>
      <p:grpSpPr>
        <a:xfrm>
          <a:off x="0" y="0"/>
          <a:ext cx="0" cy="0"/>
          <a:chOff x="0" y="0"/>
          <a:chExt cx="0" cy="0"/>
        </a:xfrm>
      </p:grpSpPr>
      <p:sp>
        <p:nvSpPr>
          <p:cNvPr id="563" name="Shape 563"/>
          <p:cNvSpPr txBox="1"/>
          <p:nvPr>
            <p:ph type="title"/>
          </p:nvPr>
        </p:nvSpPr>
        <p:spPr>
          <a:xfrm>
            <a:off x="457200" y="205978"/>
            <a:ext cx="8229600" cy="857400"/>
          </a:xfrm>
          <a:prstGeom prst="rect">
            <a:avLst/>
          </a:prstGeom>
        </p:spPr>
        <p:txBody>
          <a:bodyPr anchorCtr="0" anchor="b" bIns="91425" lIns="91425" rIns="91425" tIns="91425">
            <a:noAutofit/>
          </a:bodyPr>
          <a:lstStyle/>
          <a:p>
            <a:pPr lvl="0" rtl="0">
              <a:spcBef>
                <a:spcPts val="0"/>
              </a:spcBef>
              <a:buNone/>
            </a:pPr>
            <a:r>
              <a:rPr lang="en"/>
              <a:t>Quality Assurance</a:t>
            </a:r>
          </a:p>
        </p:txBody>
      </p:sp>
      <p:sp>
        <p:nvSpPr>
          <p:cNvPr id="564" name="Shape 564"/>
          <p:cNvSpPr txBox="1"/>
          <p:nvPr>
            <p:ph idx="1" type="body"/>
          </p:nvPr>
        </p:nvSpPr>
        <p:spPr>
          <a:xfrm>
            <a:off x="457200" y="1200150"/>
            <a:ext cx="4893599" cy="3725699"/>
          </a:xfrm>
          <a:prstGeom prst="rect">
            <a:avLst/>
          </a:prstGeom>
        </p:spPr>
        <p:txBody>
          <a:bodyPr anchorCtr="0" anchor="t" bIns="91425" lIns="91425" rIns="91425" tIns="91425">
            <a:noAutofit/>
          </a:bodyPr>
          <a:lstStyle/>
          <a:p>
            <a:pPr rtl="0">
              <a:spcBef>
                <a:spcPts val="0"/>
              </a:spcBef>
              <a:buNone/>
            </a:pPr>
            <a:r>
              <a:rPr lang="en" sz="1600">
                <a:solidFill>
                  <a:srgbClr val="000000"/>
                </a:solidFill>
              </a:rPr>
              <a:t>Testing along the two-way data pipeline</a:t>
            </a:r>
          </a:p>
          <a:p>
            <a:pPr rtl="0">
              <a:spcBef>
                <a:spcPts val="0"/>
              </a:spcBef>
              <a:buNone/>
            </a:pPr>
            <a:r>
              <a:rPr lang="en" sz="1600">
                <a:solidFill>
                  <a:srgbClr val="000000"/>
                </a:solidFill>
              </a:rPr>
              <a:t>Incorporates two reusable testing modules: DataEmulator and DataLogger</a:t>
            </a:r>
          </a:p>
          <a:p>
            <a:pPr indent="-330200" lvl="0" marL="914400" rtl="0">
              <a:spcBef>
                <a:spcPts val="0"/>
              </a:spcBef>
              <a:buClr>
                <a:srgbClr val="000000"/>
              </a:buClr>
              <a:buSzPct val="100000"/>
              <a:buFont typeface="Arial"/>
              <a:buChar char="●"/>
            </a:pPr>
            <a:r>
              <a:rPr lang="en" sz="1600">
                <a:solidFill>
                  <a:srgbClr val="000000"/>
                </a:solidFill>
              </a:rPr>
              <a:t>Generic Types</a:t>
            </a:r>
          </a:p>
          <a:p>
            <a:pPr indent="-330200" lvl="0" marL="914400" rtl="0">
              <a:spcBef>
                <a:spcPts val="0"/>
              </a:spcBef>
              <a:buClr>
                <a:srgbClr val="000000"/>
              </a:buClr>
              <a:buSzPct val="100000"/>
              <a:buFont typeface="Arial"/>
              <a:buChar char="●"/>
            </a:pPr>
            <a:r>
              <a:rPr lang="en" sz="1600"/>
              <a:t>Plug-in Ideology</a:t>
            </a:r>
          </a:p>
          <a:p>
            <a:pPr indent="-330200" lvl="0" marL="914400" rtl="0">
              <a:spcBef>
                <a:spcPts val="0"/>
              </a:spcBef>
              <a:buClr>
                <a:schemeClr val="dk1"/>
              </a:buClr>
              <a:buSzPct val="100000"/>
              <a:buFont typeface="Arial"/>
              <a:buChar char="●"/>
            </a:pPr>
            <a:r>
              <a:rPr lang="en" sz="1600"/>
              <a:t>Test Cases: different batches of emulated input, inspection of logged output</a:t>
            </a:r>
          </a:p>
          <a:p>
            <a:pPr lvl="0" rtl="0">
              <a:spcBef>
                <a:spcPts val="0"/>
              </a:spcBef>
              <a:buNone/>
            </a:pPr>
            <a:r>
              <a:t/>
            </a:r>
            <a:endParaRPr sz="1600"/>
          </a:p>
          <a:p>
            <a:pPr rtl="0">
              <a:spcBef>
                <a:spcPts val="0"/>
              </a:spcBef>
              <a:buNone/>
            </a:pPr>
            <a:r>
              <a:rPr lang="en" sz="1600"/>
              <a:t>Larger Grain Testing uses the same process. Modules form a chain of test module calls. System Verification achieved through general playtesting and Specific Use-Cases</a:t>
            </a:r>
          </a:p>
          <a:p>
            <a:pPr lvl="0" rtl="0">
              <a:spcBef>
                <a:spcPts val="0"/>
              </a:spcBef>
              <a:buNone/>
            </a:pPr>
            <a:r>
              <a:t/>
            </a:r>
            <a:endParaRPr sz="1600"/>
          </a:p>
        </p:txBody>
      </p:sp>
      <p:sp>
        <p:nvSpPr>
          <p:cNvPr id="565" name="Shape 565"/>
          <p:cNvSpPr txBox="1"/>
          <p:nvPr>
            <p:ph idx="12" type="sldNum"/>
          </p:nvPr>
        </p:nvSpPr>
        <p:spPr>
          <a:xfrm>
            <a:off x="8556783" y="4749850"/>
            <a:ext cx="548699"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graphicFrame>
        <p:nvGraphicFramePr>
          <p:cNvPr id="566" name="Shape 566"/>
          <p:cNvGraphicFramePr/>
          <p:nvPr/>
        </p:nvGraphicFramePr>
        <p:xfrm>
          <a:off x="5567225" y="1296075"/>
          <a:ext cx="3000000" cy="3000000"/>
        </p:xfrm>
        <a:graphic>
          <a:graphicData uri="http://schemas.openxmlformats.org/drawingml/2006/table">
            <a:tbl>
              <a:tblPr>
                <a:noFill/>
                <a:tableStyleId>{96DEDECA-18F0-4488-B0EB-D4A5B9B7A2F8}</a:tableStyleId>
              </a:tblPr>
              <a:tblGrid>
                <a:gridCol w="1268800"/>
                <a:gridCol w="1964475"/>
              </a:tblGrid>
              <a:tr h="359975">
                <a:tc>
                  <a:txBody>
                    <a:bodyPr>
                      <a:noAutofit/>
                    </a:bodyPr>
                    <a:lstStyle/>
                    <a:p>
                      <a:pPr lvl="0" rtl="0" algn="ctr">
                        <a:lnSpc>
                          <a:spcPct val="115000"/>
                        </a:lnSpc>
                        <a:spcBef>
                          <a:spcPts val="0"/>
                        </a:spcBef>
                        <a:buNone/>
                      </a:pPr>
                      <a:r>
                        <a:rPr lang="en" sz="1100">
                          <a:latin typeface="Times New Roman"/>
                          <a:ea typeface="Times New Roman"/>
                          <a:cs typeface="Times New Roman"/>
                          <a:sym typeface="Times New Roman"/>
                        </a:rPr>
                        <a:t>Test Case</a:t>
                      </a:r>
                    </a:p>
                  </a:txBody>
                  <a:tcPr marT="91425" marB="91425" marR="68575" marL="68575">
                    <a:lnL cap="flat" w="12700">
                      <a:solidFill>
                        <a:srgbClr val="000000"/>
                      </a:solidFill>
                      <a:prstDash val="solid"/>
                      <a:round/>
                      <a:headEnd len="med" w="med" type="none"/>
                      <a:tailEnd len="med" w="med" type="none"/>
                    </a:lnL>
                    <a:lnR cap="flat" w="12700">
                      <a:solidFill>
                        <a:srgbClr val="000000"/>
                      </a:solidFill>
                      <a:prstDash val="solid"/>
                      <a:round/>
                      <a:headEnd len="med" w="med" type="none"/>
                      <a:tailEnd len="med" w="med" type="none"/>
                    </a:lnR>
                    <a:lnT cap="flat" w="12700">
                      <a:solidFill>
                        <a:srgbClr val="000000"/>
                      </a:solidFill>
                      <a:prstDash val="solid"/>
                      <a:round/>
                      <a:headEnd len="med" w="med" type="none"/>
                      <a:tailEnd len="med" w="med" type="none"/>
                    </a:lnT>
                    <a:lnB cap="flat" w="12700">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100">
                          <a:latin typeface="Times New Roman"/>
                          <a:ea typeface="Times New Roman"/>
                          <a:cs typeface="Times New Roman"/>
                          <a:sym typeface="Times New Roman"/>
                        </a:rPr>
                        <a:t>Expected Result</a:t>
                      </a:r>
                    </a:p>
                  </a:txBody>
                  <a:tcPr marT="91425" marB="91425" marR="68575" marL="68575">
                    <a:lnL cap="flat" w="12700">
                      <a:solidFill>
                        <a:srgbClr val="000000"/>
                      </a:solidFill>
                      <a:prstDash val="solid"/>
                      <a:round/>
                      <a:headEnd len="med" w="med" type="none"/>
                      <a:tailEnd len="med" w="med" type="none"/>
                    </a:lnL>
                    <a:lnR cap="flat" w="12700">
                      <a:solidFill>
                        <a:srgbClr val="000000"/>
                      </a:solidFill>
                      <a:prstDash val="solid"/>
                      <a:round/>
                      <a:headEnd len="med" w="med" type="none"/>
                      <a:tailEnd len="med" w="med" type="none"/>
                    </a:lnR>
                    <a:lnT cap="flat" w="12700">
                      <a:solidFill>
                        <a:srgbClr val="000000"/>
                      </a:solidFill>
                      <a:prstDash val="solid"/>
                      <a:round/>
                      <a:headEnd len="med" w="med" type="none"/>
                      <a:tailEnd len="med" w="med" type="none"/>
                    </a:lnT>
                    <a:lnB cap="flat" w="12700">
                      <a:solidFill>
                        <a:srgbClr val="000000"/>
                      </a:solidFill>
                      <a:prstDash val="solid"/>
                      <a:round/>
                      <a:headEnd len="med" w="med" type="none"/>
                      <a:tailEnd len="med" w="med" type="none"/>
                    </a:lnB>
                  </a:tcPr>
                </a:tc>
              </a:tr>
              <a:tr h="868075">
                <a:tc>
                  <a:txBody>
                    <a:bodyPr>
                      <a:noAutofit/>
                    </a:bodyPr>
                    <a:lstStyle/>
                    <a:p>
                      <a:pPr lvl="0" rtl="0">
                        <a:lnSpc>
                          <a:spcPct val="115000"/>
                        </a:lnSpc>
                        <a:spcBef>
                          <a:spcPts val="0"/>
                        </a:spcBef>
                        <a:buNone/>
                      </a:pPr>
                      <a:r>
                        <a:rPr lang="en" sz="1100">
                          <a:latin typeface="Times New Roman"/>
                          <a:ea typeface="Times New Roman"/>
                          <a:cs typeface="Times New Roman"/>
                          <a:sym typeface="Times New Roman"/>
                        </a:rPr>
                        <a:t>A Player can join a game of Black Jack</a:t>
                      </a:r>
                    </a:p>
                  </a:txBody>
                  <a:tcPr marT="91425" marB="91425" marR="68575" marL="68575">
                    <a:lnL cap="flat" w="12700">
                      <a:solidFill>
                        <a:srgbClr val="000000"/>
                      </a:solidFill>
                      <a:prstDash val="solid"/>
                      <a:round/>
                      <a:headEnd len="med" w="med" type="none"/>
                      <a:tailEnd len="med" w="med" type="none"/>
                    </a:lnL>
                    <a:lnR cap="flat" w="12700">
                      <a:solidFill>
                        <a:srgbClr val="000000"/>
                      </a:solidFill>
                      <a:prstDash val="solid"/>
                      <a:round/>
                      <a:headEnd len="med" w="med" type="none"/>
                      <a:tailEnd len="med" w="med" type="none"/>
                    </a:lnR>
                    <a:lnT cap="flat" w="12700">
                      <a:solidFill>
                        <a:srgbClr val="000000"/>
                      </a:solidFill>
                      <a:prstDash val="solid"/>
                      <a:round/>
                      <a:headEnd len="med" w="med" type="none"/>
                      <a:tailEnd len="med" w="med" type="none"/>
                    </a:lnT>
                    <a:lnB cap="flat" w="12700">
                      <a:solidFill>
                        <a:srgbClr val="000000"/>
                      </a:solidFill>
                      <a:prstDash val="solid"/>
                      <a:round/>
                      <a:headEnd len="med" w="med" type="none"/>
                      <a:tailEnd len="med" w="med" type="none"/>
                    </a:lnB>
                  </a:tcPr>
                </a:tc>
                <a:tc>
                  <a:txBody>
                    <a:bodyPr>
                      <a:noAutofit/>
                    </a:bodyPr>
                    <a:lstStyle/>
                    <a:p>
                      <a:pPr lvl="0" rtl="0">
                        <a:lnSpc>
                          <a:spcPct val="115000"/>
                        </a:lnSpc>
                        <a:spcBef>
                          <a:spcPts val="0"/>
                        </a:spcBef>
                        <a:buNone/>
                      </a:pPr>
                      <a:r>
                        <a:rPr lang="en" sz="1100">
                          <a:latin typeface="Times New Roman"/>
                          <a:ea typeface="Times New Roman"/>
                          <a:cs typeface="Times New Roman"/>
                          <a:sym typeface="Times New Roman"/>
                        </a:rPr>
                        <a:t>A Player is authenticated by the system, and relevant player data is transferred to the table.</a:t>
                      </a:r>
                    </a:p>
                  </a:txBody>
                  <a:tcPr marT="91425" marB="91425" marR="68575" marL="68575">
                    <a:lnL cap="flat" w="12700">
                      <a:solidFill>
                        <a:srgbClr val="000000"/>
                      </a:solidFill>
                      <a:prstDash val="solid"/>
                      <a:round/>
                      <a:headEnd len="med" w="med" type="none"/>
                      <a:tailEnd len="med" w="med" type="none"/>
                    </a:lnL>
                    <a:lnR cap="flat" w="12700">
                      <a:solidFill>
                        <a:srgbClr val="000000"/>
                      </a:solidFill>
                      <a:prstDash val="solid"/>
                      <a:round/>
                      <a:headEnd len="med" w="med" type="none"/>
                      <a:tailEnd len="med" w="med" type="none"/>
                    </a:lnR>
                    <a:lnT cap="flat" w="12700">
                      <a:solidFill>
                        <a:srgbClr val="000000"/>
                      </a:solidFill>
                      <a:prstDash val="solid"/>
                      <a:round/>
                      <a:headEnd len="med" w="med" type="none"/>
                      <a:tailEnd len="med" w="med" type="none"/>
                    </a:lnT>
                    <a:lnB cap="flat" w="12700">
                      <a:solidFill>
                        <a:srgbClr val="000000"/>
                      </a:solidFill>
                      <a:prstDash val="solid"/>
                      <a:round/>
                      <a:headEnd len="med" w="med" type="none"/>
                      <a:tailEnd len="med" w="med" type="none"/>
                    </a:lnB>
                  </a:tcPr>
                </a:tc>
              </a:tr>
              <a:tr h="1336250">
                <a:tc>
                  <a:txBody>
                    <a:bodyPr>
                      <a:noAutofit/>
                    </a:bodyPr>
                    <a:lstStyle/>
                    <a:p>
                      <a:pPr lvl="0" rtl="0">
                        <a:lnSpc>
                          <a:spcPct val="115000"/>
                        </a:lnSpc>
                        <a:spcBef>
                          <a:spcPts val="0"/>
                        </a:spcBef>
                        <a:buNone/>
                      </a:pPr>
                      <a:r>
                        <a:rPr lang="en" sz="1100">
                          <a:latin typeface="Times New Roman"/>
                          <a:ea typeface="Times New Roman"/>
                          <a:cs typeface="Times New Roman"/>
                          <a:sym typeface="Times New Roman"/>
                        </a:rPr>
                        <a:t>A Player can play a round of Black Jack</a:t>
                      </a:r>
                    </a:p>
                  </a:txBody>
                  <a:tcPr marT="91425" marB="91425" marR="68575" marL="68575">
                    <a:lnL cap="flat" w="12700">
                      <a:solidFill>
                        <a:srgbClr val="000000"/>
                      </a:solidFill>
                      <a:prstDash val="solid"/>
                      <a:round/>
                      <a:headEnd len="med" w="med" type="none"/>
                      <a:tailEnd len="med" w="med" type="none"/>
                    </a:lnL>
                    <a:lnR cap="flat" w="12700">
                      <a:solidFill>
                        <a:srgbClr val="000000"/>
                      </a:solidFill>
                      <a:prstDash val="solid"/>
                      <a:round/>
                      <a:headEnd len="med" w="med" type="none"/>
                      <a:tailEnd len="med" w="med" type="none"/>
                    </a:lnR>
                    <a:lnT cap="flat" w="12700">
                      <a:solidFill>
                        <a:srgbClr val="000000"/>
                      </a:solidFill>
                      <a:prstDash val="solid"/>
                      <a:round/>
                      <a:headEnd len="med" w="med" type="none"/>
                      <a:tailEnd len="med" w="med" type="none"/>
                    </a:lnT>
                    <a:lnB cap="flat" w="12700">
                      <a:solidFill>
                        <a:srgbClr val="000000"/>
                      </a:solidFill>
                      <a:prstDash val="solid"/>
                      <a:round/>
                      <a:headEnd len="med" w="med" type="none"/>
                      <a:tailEnd len="med" w="med" type="none"/>
                    </a:lnB>
                  </a:tcPr>
                </a:tc>
                <a:tc>
                  <a:txBody>
                    <a:bodyPr>
                      <a:noAutofit/>
                    </a:bodyPr>
                    <a:lstStyle/>
                    <a:p>
                      <a:pPr lvl="0" rtl="0">
                        <a:lnSpc>
                          <a:spcPct val="115000"/>
                        </a:lnSpc>
                        <a:spcBef>
                          <a:spcPts val="0"/>
                        </a:spcBef>
                        <a:buNone/>
                      </a:pPr>
                      <a:r>
                        <a:rPr lang="en" sz="1100">
                          <a:latin typeface="Times New Roman"/>
                          <a:ea typeface="Times New Roman"/>
                          <a:cs typeface="Times New Roman"/>
                          <a:sym typeface="Times New Roman"/>
                        </a:rPr>
                        <a:t>A Player plays through a game of BlackJack, with inputs being sent the table, and receiving data output updates to chip count</a:t>
                      </a:r>
                    </a:p>
                  </a:txBody>
                  <a:tcPr marT="91425" marB="91425" marR="68575" marL="68575">
                    <a:lnL cap="flat" w="12700">
                      <a:solidFill>
                        <a:srgbClr val="000000"/>
                      </a:solidFill>
                      <a:prstDash val="solid"/>
                      <a:round/>
                      <a:headEnd len="med" w="med" type="none"/>
                      <a:tailEnd len="med" w="med" type="none"/>
                    </a:lnL>
                    <a:lnR cap="flat" w="12700">
                      <a:solidFill>
                        <a:srgbClr val="000000"/>
                      </a:solidFill>
                      <a:prstDash val="solid"/>
                      <a:round/>
                      <a:headEnd len="med" w="med" type="none"/>
                      <a:tailEnd len="med" w="med" type="none"/>
                    </a:lnR>
                    <a:lnT cap="flat" w="12700">
                      <a:solidFill>
                        <a:srgbClr val="000000"/>
                      </a:solidFill>
                      <a:prstDash val="solid"/>
                      <a:round/>
                      <a:headEnd len="med" w="med" type="none"/>
                      <a:tailEnd len="med" w="med" type="none"/>
                    </a:lnT>
                    <a:lnB cap="flat" w="12700">
                      <a:solidFill>
                        <a:srgbClr val="000000"/>
                      </a:solidFill>
                      <a:prstDash val="solid"/>
                      <a:round/>
                      <a:headEnd len="med" w="med" type="none"/>
                      <a:tailEnd len="med" w="med" type="none"/>
                    </a:lnB>
                  </a:tcPr>
                </a:tc>
              </a:tr>
              <a:tr h="1035275">
                <a:tc>
                  <a:txBody>
                    <a:bodyPr>
                      <a:noAutofit/>
                    </a:bodyPr>
                    <a:lstStyle/>
                    <a:p>
                      <a:pPr lvl="0" rtl="0">
                        <a:lnSpc>
                          <a:spcPct val="115000"/>
                        </a:lnSpc>
                        <a:spcBef>
                          <a:spcPts val="0"/>
                        </a:spcBef>
                        <a:buNone/>
                      </a:pPr>
                      <a:r>
                        <a:rPr lang="en" sz="1100">
                          <a:latin typeface="Times New Roman"/>
                          <a:ea typeface="Times New Roman"/>
                          <a:cs typeface="Times New Roman"/>
                          <a:sym typeface="Times New Roman"/>
                        </a:rPr>
                        <a:t>A Player can leave the table</a:t>
                      </a:r>
                    </a:p>
                  </a:txBody>
                  <a:tcPr marT="91425" marB="91425" marR="68575" marL="68575">
                    <a:lnL cap="flat" w="12700">
                      <a:solidFill>
                        <a:srgbClr val="000000"/>
                      </a:solidFill>
                      <a:prstDash val="solid"/>
                      <a:round/>
                      <a:headEnd len="med" w="med" type="none"/>
                      <a:tailEnd len="med" w="med" type="none"/>
                    </a:lnL>
                    <a:lnR cap="flat" w="12700">
                      <a:solidFill>
                        <a:srgbClr val="000000"/>
                      </a:solidFill>
                      <a:prstDash val="solid"/>
                      <a:round/>
                      <a:headEnd len="med" w="med" type="none"/>
                      <a:tailEnd len="med" w="med" type="none"/>
                    </a:lnR>
                    <a:lnT cap="flat" w="12700">
                      <a:solidFill>
                        <a:srgbClr val="000000"/>
                      </a:solidFill>
                      <a:prstDash val="solid"/>
                      <a:round/>
                      <a:headEnd len="med" w="med" type="none"/>
                      <a:tailEnd len="med" w="med" type="none"/>
                    </a:lnT>
                    <a:lnB cap="flat" w="12700">
                      <a:solidFill>
                        <a:srgbClr val="000000"/>
                      </a:solidFill>
                      <a:prstDash val="solid"/>
                      <a:round/>
                      <a:headEnd len="med" w="med" type="none"/>
                      <a:tailEnd len="med" w="med" type="none"/>
                    </a:lnB>
                  </a:tcPr>
                </a:tc>
                <a:tc>
                  <a:txBody>
                    <a:bodyPr>
                      <a:noAutofit/>
                    </a:bodyPr>
                    <a:lstStyle/>
                    <a:p>
                      <a:pPr lvl="0" rtl="0">
                        <a:lnSpc>
                          <a:spcPct val="115000"/>
                        </a:lnSpc>
                        <a:spcBef>
                          <a:spcPts val="0"/>
                        </a:spcBef>
                        <a:buNone/>
                      </a:pPr>
                      <a:r>
                        <a:rPr lang="en" sz="1100">
                          <a:latin typeface="Times New Roman"/>
                          <a:ea typeface="Times New Roman"/>
                          <a:cs typeface="Times New Roman"/>
                          <a:sym typeface="Times New Roman"/>
                        </a:rPr>
                        <a:t>A Player disconnects his/her device, retaining the accurate state from the table, without data corruption</a:t>
                      </a:r>
                    </a:p>
                  </a:txBody>
                  <a:tcPr marT="91425" marB="91425" marR="68575" marL="68575">
                    <a:lnL cap="flat" w="12700">
                      <a:solidFill>
                        <a:srgbClr val="000000"/>
                      </a:solidFill>
                      <a:prstDash val="solid"/>
                      <a:round/>
                      <a:headEnd len="med" w="med" type="none"/>
                      <a:tailEnd len="med" w="med" type="none"/>
                    </a:lnL>
                    <a:lnR cap="flat" w="12700">
                      <a:solidFill>
                        <a:srgbClr val="000000"/>
                      </a:solidFill>
                      <a:prstDash val="solid"/>
                      <a:round/>
                      <a:headEnd len="med" w="med" type="none"/>
                      <a:tailEnd len="med" w="med" type="none"/>
                    </a:lnR>
                    <a:lnT cap="flat" w="12700">
                      <a:solidFill>
                        <a:srgbClr val="000000"/>
                      </a:solidFill>
                      <a:prstDash val="solid"/>
                      <a:round/>
                      <a:headEnd len="med" w="med" type="none"/>
                      <a:tailEnd len="med" w="med" type="none"/>
                    </a:lnT>
                    <a:lnB cap="flat" w="12700">
                      <a:solidFill>
                        <a:srgbClr val="000000"/>
                      </a:solidFill>
                      <a:prstDash val="solid"/>
                      <a:round/>
                      <a:headEnd len="med" w="med" type="none"/>
                      <a:tailEnd len="med" w="med" type="none"/>
                    </a:lnB>
                  </a:tcPr>
                </a:tc>
              </a:tr>
            </a:tbl>
          </a:graphicData>
        </a:graphic>
      </p:graphicFrame>
    </p:spTree>
  </p:cSld>
  <p:clrMapOvr>
    <a:masterClrMapping/>
  </p:clrMapOvr>
  <p:transition spd="slow">
    <p:cut/>
  </p:transition>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70" name="Shape 570"/>
        <p:cNvGrpSpPr/>
        <p:nvPr/>
      </p:nvGrpSpPr>
      <p:grpSpPr>
        <a:xfrm>
          <a:off x="0" y="0"/>
          <a:ext cx="0" cy="0"/>
          <a:chOff x="0" y="0"/>
          <a:chExt cx="0" cy="0"/>
        </a:xfrm>
      </p:grpSpPr>
      <p:sp>
        <p:nvSpPr>
          <p:cNvPr id="571" name="Shape 571"/>
          <p:cNvSpPr txBox="1"/>
          <p:nvPr>
            <p:ph type="title"/>
          </p:nvPr>
        </p:nvSpPr>
        <p:spPr>
          <a:xfrm>
            <a:off x="457200" y="205978"/>
            <a:ext cx="8229600" cy="857400"/>
          </a:xfrm>
          <a:prstGeom prst="rect">
            <a:avLst/>
          </a:prstGeom>
        </p:spPr>
        <p:txBody>
          <a:bodyPr anchorCtr="0" anchor="b" bIns="91425" lIns="91425" rIns="91425" tIns="91425">
            <a:noAutofit/>
          </a:bodyPr>
          <a:lstStyle/>
          <a:p>
            <a:pPr lvl="0" rtl="0">
              <a:spcBef>
                <a:spcPts val="0"/>
              </a:spcBef>
              <a:buNone/>
            </a:pPr>
            <a:r>
              <a:rPr lang="en"/>
              <a:t>Requirements Mapping</a:t>
            </a:r>
          </a:p>
        </p:txBody>
      </p:sp>
      <p:sp>
        <p:nvSpPr>
          <p:cNvPr id="572" name="Shape 572"/>
          <p:cNvSpPr txBox="1"/>
          <p:nvPr>
            <p:ph idx="1" type="body"/>
          </p:nvPr>
        </p:nvSpPr>
        <p:spPr>
          <a:xfrm>
            <a:off x="457200" y="1200150"/>
            <a:ext cx="8229600" cy="3725699"/>
          </a:xfrm>
          <a:prstGeom prst="rect">
            <a:avLst/>
          </a:prstGeom>
        </p:spPr>
        <p:txBody>
          <a:bodyPr anchorCtr="0" anchor="t" bIns="91425" lIns="91425" rIns="91425" tIns="91425">
            <a:noAutofit/>
          </a:bodyPr>
          <a:lstStyle/>
          <a:p>
            <a:pPr lvl="0" rtl="0">
              <a:spcBef>
                <a:spcPts val="0"/>
              </a:spcBef>
              <a:buNone/>
            </a:pPr>
            <a:r>
              <a:t/>
            </a:r>
            <a:endParaRPr sz="1600">
              <a:solidFill>
                <a:srgbClr val="000000"/>
              </a:solidFill>
            </a:endParaRPr>
          </a:p>
        </p:txBody>
      </p:sp>
      <p:sp>
        <p:nvSpPr>
          <p:cNvPr id="573" name="Shape 573"/>
          <p:cNvSpPr txBox="1"/>
          <p:nvPr>
            <p:ph idx="12" type="sldNum"/>
          </p:nvPr>
        </p:nvSpPr>
        <p:spPr>
          <a:xfrm>
            <a:off x="8556783" y="4749850"/>
            <a:ext cx="548699"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pic>
        <p:nvPicPr>
          <p:cNvPr id="574" name="Shape 574"/>
          <p:cNvPicPr preferRelativeResize="0"/>
          <p:nvPr/>
        </p:nvPicPr>
        <p:blipFill>
          <a:blip r:embed="rId3">
            <a:alphaModFix/>
          </a:blip>
          <a:stretch>
            <a:fillRect/>
          </a:stretch>
        </p:blipFill>
        <p:spPr>
          <a:xfrm>
            <a:off x="534812" y="1306500"/>
            <a:ext cx="8074373" cy="3512975"/>
          </a:xfrm>
          <a:prstGeom prst="rect">
            <a:avLst/>
          </a:prstGeom>
          <a:noFill/>
          <a:ln>
            <a:noFill/>
          </a:ln>
        </p:spPr>
      </p:pic>
    </p:spTree>
  </p:cSld>
  <p:clrMapOvr>
    <a:masterClrMapping/>
  </p:clrMapOvr>
  <p:transition spd="slow">
    <p:cut/>
  </p:transition>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78" name="Shape 578"/>
        <p:cNvGrpSpPr/>
        <p:nvPr/>
      </p:nvGrpSpPr>
      <p:grpSpPr>
        <a:xfrm>
          <a:off x="0" y="0"/>
          <a:ext cx="0" cy="0"/>
          <a:chOff x="0" y="0"/>
          <a:chExt cx="0" cy="0"/>
        </a:xfrm>
      </p:grpSpPr>
      <p:sp>
        <p:nvSpPr>
          <p:cNvPr id="579" name="Shape 579"/>
          <p:cNvSpPr txBox="1"/>
          <p:nvPr>
            <p:ph type="title"/>
          </p:nvPr>
        </p:nvSpPr>
        <p:spPr>
          <a:xfrm>
            <a:off x="457200" y="205978"/>
            <a:ext cx="8229600" cy="857400"/>
          </a:xfrm>
          <a:prstGeom prst="rect">
            <a:avLst/>
          </a:prstGeom>
        </p:spPr>
        <p:txBody>
          <a:bodyPr anchorCtr="0" anchor="b" bIns="91425" lIns="91425" rIns="91425" tIns="91425">
            <a:noAutofit/>
          </a:bodyPr>
          <a:lstStyle/>
          <a:p>
            <a:pPr lvl="0" rtl="0">
              <a:spcBef>
                <a:spcPts val="0"/>
              </a:spcBef>
              <a:buNone/>
            </a:pPr>
            <a:r>
              <a:rPr lang="en"/>
              <a:t>Acceptance Plan</a:t>
            </a:r>
          </a:p>
        </p:txBody>
      </p:sp>
      <p:sp>
        <p:nvSpPr>
          <p:cNvPr id="580" name="Shape 580"/>
          <p:cNvSpPr txBox="1"/>
          <p:nvPr>
            <p:ph idx="1" type="body"/>
          </p:nvPr>
        </p:nvSpPr>
        <p:spPr>
          <a:xfrm>
            <a:off x="457200" y="1200150"/>
            <a:ext cx="8229600" cy="3725699"/>
          </a:xfrm>
          <a:prstGeom prst="rect">
            <a:avLst/>
          </a:prstGeom>
        </p:spPr>
        <p:txBody>
          <a:bodyPr anchorCtr="0" anchor="t" bIns="91425" lIns="91425" rIns="91425" tIns="91425">
            <a:noAutofit/>
          </a:bodyPr>
          <a:lstStyle/>
          <a:p>
            <a:pPr lvl="0" rtl="0">
              <a:spcBef>
                <a:spcPts val="0"/>
              </a:spcBef>
              <a:buNone/>
            </a:pPr>
            <a:r>
              <a:rPr lang="en" sz="2400">
                <a:solidFill>
                  <a:srgbClr val="000000"/>
                </a:solidFill>
              </a:rPr>
              <a:t>Deliverable Product:</a:t>
            </a:r>
          </a:p>
          <a:p>
            <a:pPr indent="-342900" lvl="0" marL="914400" rtl="0">
              <a:lnSpc>
                <a:spcPct val="150000"/>
              </a:lnSpc>
              <a:spcBef>
                <a:spcPts val="0"/>
              </a:spcBef>
              <a:buClr>
                <a:srgbClr val="000000"/>
              </a:buClr>
              <a:buSzPct val="100000"/>
              <a:buFont typeface="Arial"/>
              <a:buChar char="●"/>
            </a:pPr>
            <a:r>
              <a:rPr lang="en" sz="1800">
                <a:solidFill>
                  <a:srgbClr val="000000"/>
                </a:solidFill>
              </a:rPr>
              <a:t>Lynx hardware (pre-assembled)</a:t>
            </a:r>
          </a:p>
          <a:p>
            <a:pPr indent="-342900" lvl="0" marL="914400" rtl="0">
              <a:lnSpc>
                <a:spcPct val="150000"/>
              </a:lnSpc>
              <a:spcBef>
                <a:spcPts val="0"/>
              </a:spcBef>
              <a:buClr>
                <a:srgbClr val="000000"/>
              </a:buClr>
              <a:buSzPct val="100000"/>
              <a:buFont typeface="Arial"/>
              <a:buChar char="●"/>
            </a:pPr>
            <a:r>
              <a:rPr lang="en" sz="1800">
                <a:solidFill>
                  <a:srgbClr val="000000"/>
                </a:solidFill>
              </a:rPr>
              <a:t>Micro USB to OTG adaptor</a:t>
            </a:r>
          </a:p>
          <a:p>
            <a:pPr indent="-342900" lvl="0" marL="914400" rtl="0">
              <a:lnSpc>
                <a:spcPct val="150000"/>
              </a:lnSpc>
              <a:spcBef>
                <a:spcPts val="0"/>
              </a:spcBef>
              <a:buClr>
                <a:srgbClr val="000000"/>
              </a:buClr>
              <a:buSzPct val="100000"/>
              <a:buFont typeface="Arial"/>
              <a:buChar char="●"/>
            </a:pPr>
            <a:r>
              <a:rPr lang="en" sz="1800">
                <a:solidFill>
                  <a:srgbClr val="000000"/>
                </a:solidFill>
              </a:rPr>
              <a:t>USB cord</a:t>
            </a:r>
          </a:p>
          <a:p>
            <a:pPr indent="-342900" lvl="0" marL="914400" rtl="0">
              <a:lnSpc>
                <a:spcPct val="150000"/>
              </a:lnSpc>
              <a:spcBef>
                <a:spcPts val="0"/>
              </a:spcBef>
              <a:buClr>
                <a:srgbClr val="000000"/>
              </a:buClr>
              <a:buSzPct val="100000"/>
              <a:buFont typeface="Arial"/>
              <a:buChar char="●"/>
            </a:pPr>
            <a:r>
              <a:rPr lang="en" sz="1800">
                <a:solidFill>
                  <a:srgbClr val="000000"/>
                </a:solidFill>
              </a:rPr>
              <a:t>Android tablet</a:t>
            </a:r>
          </a:p>
          <a:p>
            <a:pPr indent="-342900" lvl="0" marL="914400" rtl="0">
              <a:lnSpc>
                <a:spcPct val="150000"/>
              </a:lnSpc>
              <a:spcBef>
                <a:spcPts val="0"/>
              </a:spcBef>
              <a:buClr>
                <a:srgbClr val="000000"/>
              </a:buClr>
              <a:buSzPct val="100000"/>
              <a:buFont typeface="Arial"/>
              <a:buChar char="●"/>
            </a:pPr>
            <a:r>
              <a:rPr lang="en" sz="1800">
                <a:solidFill>
                  <a:srgbClr val="000000"/>
                </a:solidFill>
              </a:rPr>
              <a:t>USB stick with android test software</a:t>
            </a:r>
          </a:p>
          <a:p>
            <a:pPr indent="-342900" lvl="0" marL="914400" rtl="0">
              <a:lnSpc>
                <a:spcPct val="150000"/>
              </a:lnSpc>
              <a:spcBef>
                <a:spcPts val="0"/>
              </a:spcBef>
              <a:buClr>
                <a:srgbClr val="000000"/>
              </a:buClr>
              <a:buSzPct val="100000"/>
              <a:buFont typeface="Arial"/>
              <a:buChar char="●"/>
            </a:pPr>
            <a:r>
              <a:rPr lang="en" sz="1800">
                <a:solidFill>
                  <a:srgbClr val="000000"/>
                </a:solidFill>
              </a:rPr>
              <a:t>Surface test software</a:t>
            </a:r>
          </a:p>
          <a:p>
            <a:pPr indent="-342900" lvl="0" marL="914400" rtl="0">
              <a:lnSpc>
                <a:spcPct val="150000"/>
              </a:lnSpc>
              <a:spcBef>
                <a:spcPts val="0"/>
              </a:spcBef>
              <a:buClr>
                <a:srgbClr val="000000"/>
              </a:buClr>
              <a:buSzPct val="100000"/>
              <a:buFont typeface="Arial"/>
              <a:buChar char="●"/>
            </a:pPr>
            <a:r>
              <a:rPr lang="en" sz="1800">
                <a:solidFill>
                  <a:srgbClr val="000000"/>
                </a:solidFill>
              </a:rPr>
              <a:t>Transfer SDK</a:t>
            </a:r>
          </a:p>
          <a:p>
            <a:pPr lvl="0" rtl="0">
              <a:lnSpc>
                <a:spcPct val="150000"/>
              </a:lnSpc>
              <a:spcBef>
                <a:spcPts val="0"/>
              </a:spcBef>
              <a:buNone/>
            </a:pPr>
            <a:r>
              <a:t/>
            </a:r>
            <a:endParaRPr sz="1400">
              <a:solidFill>
                <a:srgbClr val="000000"/>
              </a:solidFill>
            </a:endParaRPr>
          </a:p>
        </p:txBody>
      </p:sp>
      <p:sp>
        <p:nvSpPr>
          <p:cNvPr id="581" name="Shape 581"/>
          <p:cNvSpPr txBox="1"/>
          <p:nvPr>
            <p:ph idx="12" type="sldNum"/>
          </p:nvPr>
        </p:nvSpPr>
        <p:spPr>
          <a:xfrm>
            <a:off x="8556783" y="4749850"/>
            <a:ext cx="548699"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transition spd="slow">
    <p:cut/>
  </p:transition>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85" name="Shape 585"/>
        <p:cNvGrpSpPr/>
        <p:nvPr/>
      </p:nvGrpSpPr>
      <p:grpSpPr>
        <a:xfrm>
          <a:off x="0" y="0"/>
          <a:ext cx="0" cy="0"/>
          <a:chOff x="0" y="0"/>
          <a:chExt cx="0" cy="0"/>
        </a:xfrm>
      </p:grpSpPr>
      <p:sp>
        <p:nvSpPr>
          <p:cNvPr id="586" name="Shape 586"/>
          <p:cNvSpPr txBox="1"/>
          <p:nvPr>
            <p:ph type="title"/>
          </p:nvPr>
        </p:nvSpPr>
        <p:spPr>
          <a:xfrm>
            <a:off x="457200" y="205978"/>
            <a:ext cx="8229600" cy="857400"/>
          </a:xfrm>
          <a:prstGeom prst="rect">
            <a:avLst/>
          </a:prstGeom>
        </p:spPr>
        <p:txBody>
          <a:bodyPr anchorCtr="0" anchor="b" bIns="91425" lIns="91425" rIns="91425" tIns="91425">
            <a:noAutofit/>
          </a:bodyPr>
          <a:lstStyle/>
          <a:p>
            <a:pPr lvl="0" rtl="0">
              <a:spcBef>
                <a:spcPts val="0"/>
              </a:spcBef>
              <a:buNone/>
            </a:pPr>
            <a:r>
              <a:rPr lang="en"/>
              <a:t>Acceptance Plan</a:t>
            </a:r>
          </a:p>
        </p:txBody>
      </p:sp>
      <p:sp>
        <p:nvSpPr>
          <p:cNvPr id="587" name="Shape 587"/>
          <p:cNvSpPr txBox="1"/>
          <p:nvPr>
            <p:ph idx="12" type="sldNum"/>
          </p:nvPr>
        </p:nvSpPr>
        <p:spPr>
          <a:xfrm>
            <a:off x="8556783" y="4749850"/>
            <a:ext cx="548699"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graphicFrame>
        <p:nvGraphicFramePr>
          <p:cNvPr id="588" name="Shape 588"/>
          <p:cNvGraphicFramePr/>
          <p:nvPr/>
        </p:nvGraphicFramePr>
        <p:xfrm>
          <a:off x="432350" y="1210900"/>
          <a:ext cx="3000000" cy="3000000"/>
        </p:xfrm>
        <a:graphic>
          <a:graphicData uri="http://schemas.openxmlformats.org/drawingml/2006/table">
            <a:tbl>
              <a:tblPr>
                <a:noFill/>
                <a:tableStyleId>{C9BD37EA-0F50-4F4C-B468-DC15021E1D18}</a:tableStyleId>
              </a:tblPr>
              <a:tblGrid>
                <a:gridCol w="6180475"/>
                <a:gridCol w="2098825"/>
              </a:tblGrid>
              <a:tr h="386350">
                <a:tc>
                  <a:txBody>
                    <a:bodyPr>
                      <a:noAutofit/>
                    </a:bodyPr>
                    <a:lstStyle/>
                    <a:p>
                      <a:pPr algn="ctr">
                        <a:spcBef>
                          <a:spcPts val="0"/>
                        </a:spcBef>
                        <a:buNone/>
                      </a:pPr>
                      <a:r>
                        <a:rPr lang="en"/>
                        <a:t>Acceptance Criteria</a:t>
                      </a:r>
                    </a:p>
                  </a:txBody>
                  <a:tcPr marT="91425" marB="91425" marR="91425" marL="91425"/>
                </a:tc>
                <a:tc>
                  <a:txBody>
                    <a:bodyPr>
                      <a:noAutofit/>
                    </a:bodyPr>
                    <a:lstStyle/>
                    <a:p>
                      <a:pPr algn="ctr">
                        <a:spcBef>
                          <a:spcPts val="0"/>
                        </a:spcBef>
                        <a:buNone/>
                      </a:pPr>
                      <a:r>
                        <a:rPr lang="en"/>
                        <a:t>Requirements  fulfilled</a:t>
                      </a:r>
                    </a:p>
                  </a:txBody>
                  <a:tcPr marT="91425" marB="91425" marR="91425" marL="91425"/>
                </a:tc>
              </a:tr>
              <a:tr h="426825">
                <a:tc>
                  <a:txBody>
                    <a:bodyPr>
                      <a:noAutofit/>
                    </a:bodyPr>
                    <a:lstStyle/>
                    <a:p>
                      <a:pPr>
                        <a:spcBef>
                          <a:spcPts val="0"/>
                        </a:spcBef>
                        <a:buNone/>
                      </a:pPr>
                      <a:r>
                        <a:rPr lang="en">
                          <a:solidFill>
                            <a:schemeClr val="dk1"/>
                          </a:solidFill>
                        </a:rPr>
                        <a:t>The device can securely transfer information using an array of sensors</a:t>
                      </a:r>
                    </a:p>
                  </a:txBody>
                  <a:tcPr marT="91425" marB="91425" marR="91425" marL="91425"/>
                </a:tc>
                <a:tc>
                  <a:txBody>
                    <a:bodyPr>
                      <a:noAutofit/>
                    </a:bodyPr>
                    <a:lstStyle/>
                    <a:p>
                      <a:pPr algn="r">
                        <a:spcBef>
                          <a:spcPts val="0"/>
                        </a:spcBef>
                        <a:buNone/>
                      </a:pPr>
                      <a:r>
                        <a:rPr lang="en"/>
                        <a:t>3.1, 4.7, 4.8</a:t>
                      </a:r>
                    </a:p>
                  </a:txBody>
                  <a:tcPr marT="91425" marB="91425" marR="91425" marL="91425"/>
                </a:tc>
              </a:tr>
              <a:tr h="429650">
                <a:tc>
                  <a:txBody>
                    <a:bodyPr>
                      <a:noAutofit/>
                    </a:bodyPr>
                    <a:lstStyle/>
                    <a:p>
                      <a:pPr lvl="0">
                        <a:spcBef>
                          <a:spcPts val="0"/>
                        </a:spcBef>
                        <a:buNone/>
                      </a:pPr>
                      <a:r>
                        <a:rPr lang="en">
                          <a:solidFill>
                            <a:schemeClr val="dk1"/>
                          </a:solidFill>
                        </a:rPr>
                        <a:t> The device can securely receive information using an array of sensors</a:t>
                      </a:r>
                    </a:p>
                  </a:txBody>
                  <a:tcPr marT="91425" marB="91425" marR="91425" marL="91425"/>
                </a:tc>
                <a:tc>
                  <a:txBody>
                    <a:bodyPr>
                      <a:noAutofit/>
                    </a:bodyPr>
                    <a:lstStyle/>
                    <a:p>
                      <a:pPr algn="r">
                        <a:spcBef>
                          <a:spcPts val="0"/>
                        </a:spcBef>
                        <a:buNone/>
                      </a:pPr>
                      <a:r>
                        <a:rPr lang="en"/>
                        <a:t>3.2, 4.7, 4.8</a:t>
                      </a:r>
                    </a:p>
                  </a:txBody>
                  <a:tcPr marT="91425" marB="91425" marR="91425" marL="91425"/>
                </a:tc>
              </a:tr>
              <a:tr h="399575">
                <a:tc>
                  <a:txBody>
                    <a:bodyPr>
                      <a:noAutofit/>
                    </a:bodyPr>
                    <a:lstStyle/>
                    <a:p>
                      <a:pPr lvl="0">
                        <a:spcBef>
                          <a:spcPts val="0"/>
                        </a:spcBef>
                        <a:buNone/>
                      </a:pPr>
                      <a:r>
                        <a:rPr lang="en">
                          <a:solidFill>
                            <a:schemeClr val="dk1"/>
                          </a:solidFill>
                        </a:rPr>
                        <a:t>An SDK is provided and used to program for the device created</a:t>
                      </a:r>
                    </a:p>
                  </a:txBody>
                  <a:tcPr marT="91425" marB="91425" marR="91425" marL="91425"/>
                </a:tc>
                <a:tc>
                  <a:txBody>
                    <a:bodyPr>
                      <a:noAutofit/>
                    </a:bodyPr>
                    <a:lstStyle/>
                    <a:p>
                      <a:pPr algn="r">
                        <a:spcBef>
                          <a:spcPts val="0"/>
                        </a:spcBef>
                        <a:buNone/>
                      </a:pPr>
                      <a:r>
                        <a:rPr lang="en">
                          <a:solidFill>
                            <a:schemeClr val="dk1"/>
                          </a:solidFill>
                        </a:rPr>
                        <a:t>3.3, 4.1</a:t>
                      </a:r>
                    </a:p>
                  </a:txBody>
                  <a:tcPr marT="91425" marB="91425" marR="91425" marL="91425"/>
                </a:tc>
              </a:tr>
              <a:tr h="399575">
                <a:tc>
                  <a:txBody>
                    <a:bodyPr>
                      <a:noAutofit/>
                    </a:bodyPr>
                    <a:lstStyle/>
                    <a:p>
                      <a:pPr>
                        <a:spcBef>
                          <a:spcPts val="0"/>
                        </a:spcBef>
                        <a:buNone/>
                      </a:pPr>
                      <a:r>
                        <a:rPr lang="en"/>
                        <a:t>The transfer rate of the Lynx is at least 200 bits/sec</a:t>
                      </a:r>
                    </a:p>
                  </a:txBody>
                  <a:tcPr marT="91425" marB="91425" marR="91425" marL="91425"/>
                </a:tc>
                <a:tc>
                  <a:txBody>
                    <a:bodyPr>
                      <a:noAutofit/>
                    </a:bodyPr>
                    <a:lstStyle/>
                    <a:p>
                      <a:pPr algn="r">
                        <a:spcBef>
                          <a:spcPts val="0"/>
                        </a:spcBef>
                        <a:buNone/>
                      </a:pPr>
                      <a:r>
                        <a:rPr lang="en"/>
                        <a:t>5.1</a:t>
                      </a:r>
                    </a:p>
                  </a:txBody>
                  <a:tcPr marT="91425" marB="91425" marR="91425" marL="91425"/>
                </a:tc>
              </a:tr>
              <a:tr h="399575">
                <a:tc>
                  <a:txBody>
                    <a:bodyPr>
                      <a:noAutofit/>
                    </a:bodyPr>
                    <a:lstStyle/>
                    <a:p>
                      <a:pPr>
                        <a:spcBef>
                          <a:spcPts val="0"/>
                        </a:spcBef>
                        <a:buNone/>
                      </a:pPr>
                      <a:r>
                        <a:rPr lang="en"/>
                        <a:t>The Lynx has a port that can be used to connect to a table</a:t>
                      </a:r>
                    </a:p>
                  </a:txBody>
                  <a:tcPr marT="91425" marB="91425" marR="91425" marL="91425"/>
                </a:tc>
                <a:tc>
                  <a:txBody>
                    <a:bodyPr>
                      <a:noAutofit/>
                    </a:bodyPr>
                    <a:lstStyle/>
                    <a:p>
                      <a:pPr algn="r">
                        <a:spcBef>
                          <a:spcPts val="0"/>
                        </a:spcBef>
                        <a:buNone/>
                      </a:pPr>
                      <a:r>
                        <a:rPr lang="en"/>
                        <a:t>3.4</a:t>
                      </a:r>
                    </a:p>
                  </a:txBody>
                  <a:tcPr marT="91425" marB="91425" marR="91425" marL="91425"/>
                </a:tc>
              </a:tr>
              <a:tr h="532850">
                <a:tc>
                  <a:txBody>
                    <a:bodyPr>
                      <a:noAutofit/>
                    </a:bodyPr>
                    <a:lstStyle/>
                    <a:p>
                      <a:pPr lvl="0">
                        <a:spcBef>
                          <a:spcPts val="0"/>
                        </a:spcBef>
                        <a:buNone/>
                      </a:pPr>
                      <a:r>
                        <a:rPr lang="en">
                          <a:solidFill>
                            <a:schemeClr val="dk1"/>
                          </a:solidFill>
                        </a:rPr>
                        <a:t>The software is provided for the PixelSense table that demonstrates the connection between the Lynx and the table</a:t>
                      </a:r>
                    </a:p>
                  </a:txBody>
                  <a:tcPr marT="91425" marB="91425" marR="91425" marL="91425"/>
                </a:tc>
                <a:tc>
                  <a:txBody>
                    <a:bodyPr>
                      <a:noAutofit/>
                    </a:bodyPr>
                    <a:lstStyle/>
                    <a:p>
                      <a:pPr algn="r">
                        <a:spcBef>
                          <a:spcPts val="0"/>
                        </a:spcBef>
                        <a:buNone/>
                      </a:pPr>
                      <a:r>
                        <a:rPr lang="en"/>
                        <a:t>3.7</a:t>
                      </a:r>
                    </a:p>
                  </a:txBody>
                  <a:tcPr marT="91425" marB="91425" marR="91425" marL="91425"/>
                </a:tc>
              </a:tr>
              <a:tr h="416425">
                <a:tc>
                  <a:txBody>
                    <a:bodyPr>
                      <a:noAutofit/>
                    </a:bodyPr>
                    <a:lstStyle/>
                    <a:p>
                      <a:pPr>
                        <a:spcBef>
                          <a:spcPts val="0"/>
                        </a:spcBef>
                        <a:buNone/>
                      </a:pPr>
                      <a:r>
                        <a:rPr lang="en"/>
                        <a:t>Software developed for the PixelSense can detect the orientation of Lynx</a:t>
                      </a:r>
                    </a:p>
                  </a:txBody>
                  <a:tcPr marT="91425" marB="91425" marR="91425" marL="91425"/>
                </a:tc>
                <a:tc>
                  <a:txBody>
                    <a:bodyPr>
                      <a:noAutofit/>
                    </a:bodyPr>
                    <a:lstStyle/>
                    <a:p>
                      <a:pPr algn="r">
                        <a:spcBef>
                          <a:spcPts val="0"/>
                        </a:spcBef>
                        <a:buNone/>
                      </a:pPr>
                      <a:r>
                        <a:rPr lang="en"/>
                        <a:t>4.9, 4.10, 4.11</a:t>
                      </a:r>
                    </a:p>
                  </a:txBody>
                  <a:tcPr marT="91425" marB="91425" marR="91425" marL="91425"/>
                </a:tc>
              </a:tr>
            </a:tbl>
          </a:graphicData>
        </a:graphic>
      </p:graphicFrame>
    </p:spTree>
  </p:cSld>
  <p:clrMapOvr>
    <a:masterClrMapping/>
  </p:clrMapOvr>
  <p:transition spd="slow">
    <p:cut/>
  </p:transition>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92" name="Shape 592"/>
        <p:cNvGrpSpPr/>
        <p:nvPr/>
      </p:nvGrpSpPr>
      <p:grpSpPr>
        <a:xfrm>
          <a:off x="0" y="0"/>
          <a:ext cx="0" cy="0"/>
          <a:chOff x="0" y="0"/>
          <a:chExt cx="0" cy="0"/>
        </a:xfrm>
      </p:grpSpPr>
      <p:sp>
        <p:nvSpPr>
          <p:cNvPr id="593" name="Shape 593"/>
          <p:cNvSpPr txBox="1"/>
          <p:nvPr>
            <p:ph type="title"/>
          </p:nvPr>
        </p:nvSpPr>
        <p:spPr>
          <a:xfrm>
            <a:off x="457200" y="205978"/>
            <a:ext cx="8229600" cy="857400"/>
          </a:xfrm>
          <a:prstGeom prst="rect">
            <a:avLst/>
          </a:prstGeom>
        </p:spPr>
        <p:txBody>
          <a:bodyPr anchorCtr="0" anchor="b" bIns="91425" lIns="91425" rIns="91425" tIns="91425">
            <a:noAutofit/>
          </a:bodyPr>
          <a:lstStyle/>
          <a:p>
            <a:pPr>
              <a:spcBef>
                <a:spcPts val="0"/>
              </a:spcBef>
              <a:buNone/>
            </a:pPr>
            <a:r>
              <a:rPr lang="en"/>
              <a:t>Questions?</a:t>
            </a:r>
          </a:p>
        </p:txBody>
      </p:sp>
      <p:sp>
        <p:nvSpPr>
          <p:cNvPr id="594" name="Shape 594"/>
          <p:cNvSpPr txBox="1"/>
          <p:nvPr>
            <p:ph idx="12" type="sldNum"/>
          </p:nvPr>
        </p:nvSpPr>
        <p:spPr>
          <a:xfrm>
            <a:off x="8556783" y="4749850"/>
            <a:ext cx="548699" cy="393600"/>
          </a:xfrm>
          <a:prstGeom prst="rect">
            <a:avLst/>
          </a:prstGeom>
        </p:spPr>
        <p:txBody>
          <a:bodyPr anchorCtr="0" anchor="ctr" bIns="91425" lIns="91425" rIns="91425" tIns="91425">
            <a:noAutofit/>
          </a:bodyPr>
          <a:lstStyle/>
          <a:p>
            <a:pPr>
              <a:spcBef>
                <a:spcPts val="0"/>
              </a:spcBef>
              <a:buNone/>
            </a:pPr>
            <a:fld id="{00000000-1234-1234-1234-123412341234}" type="slidenum">
              <a:rPr lang="en"/>
              <a:t>‹#›</a:t>
            </a:fld>
          </a:p>
        </p:txBody>
      </p:sp>
      <p:pic>
        <p:nvPicPr>
          <p:cNvPr id="595" name="Shape 595"/>
          <p:cNvPicPr preferRelativeResize="0"/>
          <p:nvPr/>
        </p:nvPicPr>
        <p:blipFill>
          <a:blip r:embed="rId3">
            <a:alphaModFix/>
          </a:blip>
          <a:stretch>
            <a:fillRect/>
          </a:stretch>
        </p:blipFill>
        <p:spPr>
          <a:xfrm>
            <a:off x="2176475" y="1223575"/>
            <a:ext cx="4791075" cy="3677625"/>
          </a:xfrm>
          <a:prstGeom prst="rect">
            <a:avLst/>
          </a:prstGeom>
          <a:noFill/>
          <a:ln>
            <a:noFill/>
          </a:ln>
        </p:spPr>
      </p:pic>
    </p:spTree>
  </p:cSld>
  <p:clrMapOvr>
    <a:masterClrMapping/>
  </p:clrMapOvr>
  <p:transition spd="slow">
    <p:cut/>
  </p:transition>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6" name="Shape 116"/>
        <p:cNvGrpSpPr/>
        <p:nvPr/>
      </p:nvGrpSpPr>
      <p:grpSpPr>
        <a:xfrm>
          <a:off x="0" y="0"/>
          <a:ext cx="0" cy="0"/>
          <a:chOff x="0" y="0"/>
          <a:chExt cx="0" cy="0"/>
        </a:xfrm>
      </p:grpSpPr>
      <p:sp>
        <p:nvSpPr>
          <p:cNvPr id="117" name="Shape 117"/>
          <p:cNvSpPr txBox="1"/>
          <p:nvPr>
            <p:ph type="title"/>
          </p:nvPr>
        </p:nvSpPr>
        <p:spPr>
          <a:xfrm>
            <a:off x="457200" y="205978"/>
            <a:ext cx="8229600" cy="857400"/>
          </a:xfrm>
          <a:prstGeom prst="rect">
            <a:avLst/>
          </a:prstGeom>
        </p:spPr>
        <p:txBody>
          <a:bodyPr anchorCtr="0" anchor="b" bIns="91425" lIns="91425" rIns="91425" tIns="91425">
            <a:noAutofit/>
          </a:bodyPr>
          <a:lstStyle/>
          <a:p>
            <a:pPr>
              <a:spcBef>
                <a:spcPts val="0"/>
              </a:spcBef>
              <a:buNone/>
            </a:pPr>
            <a:r>
              <a:rPr lang="en"/>
              <a:t>Arduino-based Microcontroller</a:t>
            </a:r>
          </a:p>
        </p:txBody>
      </p:sp>
      <p:sp>
        <p:nvSpPr>
          <p:cNvPr id="118" name="Shape 118"/>
          <p:cNvSpPr txBox="1"/>
          <p:nvPr>
            <p:ph idx="1" type="body"/>
          </p:nvPr>
        </p:nvSpPr>
        <p:spPr>
          <a:xfrm>
            <a:off x="457200" y="1200150"/>
            <a:ext cx="8229600" cy="3725699"/>
          </a:xfrm>
          <a:prstGeom prst="rect">
            <a:avLst/>
          </a:prstGeom>
        </p:spPr>
        <p:txBody>
          <a:bodyPr anchorCtr="0" anchor="t" bIns="91425" lIns="91425" rIns="91425" tIns="91425">
            <a:noAutofit/>
          </a:bodyPr>
          <a:lstStyle/>
          <a:p>
            <a:pPr indent="-330200" lvl="0" marL="457200" rtl="0">
              <a:spcBef>
                <a:spcPts val="0"/>
              </a:spcBef>
              <a:buClr>
                <a:schemeClr val="dk1"/>
              </a:buClr>
              <a:buSzPct val="100000"/>
              <a:buFont typeface="Arial"/>
              <a:buChar char="●"/>
            </a:pPr>
            <a:r>
              <a:rPr lang="en" sz="1600"/>
              <a:t>Quantity: 1</a:t>
            </a:r>
          </a:p>
          <a:p>
            <a:pPr indent="-330200" lvl="0" marL="457200" rtl="0">
              <a:spcBef>
                <a:spcPts val="0"/>
              </a:spcBef>
              <a:buClr>
                <a:schemeClr val="dk1"/>
              </a:buClr>
              <a:buSzPct val="100000"/>
              <a:buFont typeface="Arial"/>
              <a:buChar char="●"/>
            </a:pPr>
            <a:r>
              <a:rPr lang="en" sz="1600"/>
              <a:t>Purpose: Main driver and processor for</a:t>
            </a:r>
            <a:br>
              <a:rPr lang="en" sz="1600"/>
            </a:br>
            <a:r>
              <a:rPr lang="en" sz="1600"/>
              <a:t>Lynx, controls input and output to tablet</a:t>
            </a:r>
            <a:br>
              <a:rPr lang="en" sz="1600"/>
            </a:br>
            <a:r>
              <a:rPr lang="en" sz="1600"/>
              <a:t>and connected LEDs and phototransistors</a:t>
            </a:r>
          </a:p>
          <a:p>
            <a:pPr indent="-330200" lvl="0" marL="457200" rtl="0">
              <a:spcBef>
                <a:spcPts val="0"/>
              </a:spcBef>
              <a:buClr>
                <a:schemeClr val="dk1"/>
              </a:buClr>
              <a:buSzPct val="100000"/>
              <a:buFont typeface="Arial"/>
              <a:buChar char="●"/>
            </a:pPr>
            <a:r>
              <a:rPr lang="en" sz="1600"/>
              <a:t>Interfaces:</a:t>
            </a:r>
          </a:p>
          <a:p>
            <a:pPr indent="-330200" lvl="1" marL="914400" rtl="0">
              <a:spcBef>
                <a:spcPts val="0"/>
              </a:spcBef>
              <a:buClr>
                <a:schemeClr val="dk1"/>
              </a:buClr>
              <a:buSzPct val="100000"/>
              <a:buFont typeface="Courier New"/>
              <a:buChar char="o"/>
            </a:pPr>
            <a:r>
              <a:rPr lang="en" sz="1600"/>
              <a:t>To and from Android Tablet (USB)</a:t>
            </a:r>
          </a:p>
          <a:p>
            <a:pPr indent="-330200" lvl="1" marL="914400" rtl="0">
              <a:spcBef>
                <a:spcPts val="0"/>
              </a:spcBef>
              <a:buClr>
                <a:schemeClr val="dk1"/>
              </a:buClr>
              <a:buSzPct val="100000"/>
              <a:buFont typeface="Courier New"/>
              <a:buChar char="o"/>
            </a:pPr>
            <a:r>
              <a:rPr lang="en" sz="1600"/>
              <a:t>Powers LEDs to send to table</a:t>
            </a:r>
          </a:p>
          <a:p>
            <a:pPr indent="-330200" lvl="1" marL="914400" rtl="0">
              <a:spcBef>
                <a:spcPts val="0"/>
              </a:spcBef>
              <a:buClr>
                <a:schemeClr val="dk1"/>
              </a:buClr>
              <a:buSzPct val="100000"/>
              <a:buFont typeface="Courier New"/>
              <a:buChar char="o"/>
            </a:pPr>
            <a:r>
              <a:rPr lang="en" sz="1600"/>
              <a:t>Reads light from table using </a:t>
            </a:r>
            <a:br>
              <a:rPr lang="en" sz="1600"/>
            </a:br>
            <a:r>
              <a:rPr lang="en" sz="1600"/>
              <a:t>phototransistors</a:t>
            </a:r>
          </a:p>
        </p:txBody>
      </p:sp>
      <p:sp>
        <p:nvSpPr>
          <p:cNvPr id="119" name="Shape 119"/>
          <p:cNvSpPr txBox="1"/>
          <p:nvPr>
            <p:ph idx="12" type="sldNum"/>
          </p:nvPr>
        </p:nvSpPr>
        <p:spPr>
          <a:xfrm>
            <a:off x="8556783" y="4749850"/>
            <a:ext cx="548699" cy="393600"/>
          </a:xfrm>
          <a:prstGeom prst="rect">
            <a:avLst/>
          </a:prstGeom>
        </p:spPr>
        <p:txBody>
          <a:bodyPr anchorCtr="0" anchor="ctr" bIns="91425" lIns="91425" rIns="91425" tIns="91425">
            <a:noAutofit/>
          </a:bodyPr>
          <a:lstStyle/>
          <a:p>
            <a:pPr>
              <a:spcBef>
                <a:spcPts val="0"/>
              </a:spcBef>
              <a:buNone/>
            </a:pPr>
            <a:fld id="{00000000-1234-1234-1234-123412341234}" type="slidenum">
              <a:rPr lang="en"/>
              <a:t>‹#›</a:t>
            </a:fld>
          </a:p>
        </p:txBody>
      </p:sp>
      <p:pic>
        <p:nvPicPr>
          <p:cNvPr id="120" name="Shape 120"/>
          <p:cNvPicPr preferRelativeResize="0"/>
          <p:nvPr/>
        </p:nvPicPr>
        <p:blipFill>
          <a:blip r:embed="rId3">
            <a:alphaModFix/>
          </a:blip>
          <a:stretch>
            <a:fillRect/>
          </a:stretch>
        </p:blipFill>
        <p:spPr>
          <a:xfrm>
            <a:off x="4827300" y="1878675"/>
            <a:ext cx="3789049" cy="1814000"/>
          </a:xfrm>
          <a:prstGeom prst="rect">
            <a:avLst/>
          </a:prstGeom>
          <a:noFill/>
          <a:ln>
            <a:noFill/>
          </a:ln>
        </p:spPr>
      </p:pic>
    </p:spTree>
  </p:cSld>
  <p:clrMapOvr>
    <a:masterClrMapping/>
  </p:clrMapOvr>
  <p:transition spd="slow">
    <p:cut/>
  </p:transition>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4" name="Shape 124"/>
        <p:cNvGrpSpPr/>
        <p:nvPr/>
      </p:nvGrpSpPr>
      <p:grpSpPr>
        <a:xfrm>
          <a:off x="0" y="0"/>
          <a:ext cx="0" cy="0"/>
          <a:chOff x="0" y="0"/>
          <a:chExt cx="0" cy="0"/>
        </a:xfrm>
      </p:grpSpPr>
      <p:sp>
        <p:nvSpPr>
          <p:cNvPr id="125" name="Shape 125"/>
          <p:cNvSpPr txBox="1"/>
          <p:nvPr>
            <p:ph type="title"/>
          </p:nvPr>
        </p:nvSpPr>
        <p:spPr>
          <a:xfrm>
            <a:off x="457200" y="205978"/>
            <a:ext cx="8229600" cy="857400"/>
          </a:xfrm>
          <a:prstGeom prst="rect">
            <a:avLst/>
          </a:prstGeom>
        </p:spPr>
        <p:txBody>
          <a:bodyPr anchorCtr="0" anchor="b" bIns="91425" lIns="91425" rIns="91425" tIns="91425">
            <a:noAutofit/>
          </a:bodyPr>
          <a:lstStyle/>
          <a:p>
            <a:pPr lvl="0" rtl="0">
              <a:spcBef>
                <a:spcPts val="0"/>
              </a:spcBef>
              <a:buNone/>
            </a:pPr>
            <a:r>
              <a:rPr lang="en"/>
              <a:t>IR LEDS</a:t>
            </a:r>
          </a:p>
        </p:txBody>
      </p:sp>
      <p:sp>
        <p:nvSpPr>
          <p:cNvPr id="126" name="Shape 126"/>
          <p:cNvSpPr txBox="1"/>
          <p:nvPr>
            <p:ph idx="1" type="body"/>
          </p:nvPr>
        </p:nvSpPr>
        <p:spPr>
          <a:xfrm>
            <a:off x="457200" y="1200150"/>
            <a:ext cx="8229600" cy="3725699"/>
          </a:xfrm>
          <a:prstGeom prst="rect">
            <a:avLst/>
          </a:prstGeom>
        </p:spPr>
        <p:txBody>
          <a:bodyPr anchorCtr="0" anchor="t" bIns="91425" lIns="91425" rIns="91425" tIns="91425">
            <a:noAutofit/>
          </a:bodyPr>
          <a:lstStyle/>
          <a:p>
            <a:pPr indent="-330200" lvl="0" marL="457200" rtl="0">
              <a:spcBef>
                <a:spcPts val="0"/>
              </a:spcBef>
              <a:buClr>
                <a:schemeClr val="dk1"/>
              </a:buClr>
              <a:buSzPct val="100000"/>
              <a:buFont typeface="Arial"/>
              <a:buChar char="●"/>
            </a:pPr>
            <a:r>
              <a:rPr lang="en" sz="1600"/>
              <a:t>Quantity: 16</a:t>
            </a:r>
          </a:p>
          <a:p>
            <a:pPr indent="-330200" lvl="0" marL="457200" rtl="0">
              <a:spcBef>
                <a:spcPts val="0"/>
              </a:spcBef>
              <a:buClr>
                <a:schemeClr val="dk1"/>
              </a:buClr>
              <a:buSzPct val="100000"/>
              <a:buFont typeface="Arial"/>
              <a:buChar char="●"/>
            </a:pPr>
            <a:r>
              <a:rPr lang="en" sz="1600"/>
              <a:t>Purpose: Send readable signals to </a:t>
            </a:r>
            <a:br>
              <a:rPr lang="en" sz="1600"/>
            </a:br>
            <a:r>
              <a:rPr lang="en" sz="1600"/>
              <a:t>PixelSense table in order to transfer</a:t>
            </a:r>
            <a:br>
              <a:rPr lang="en" sz="1600"/>
            </a:br>
            <a:r>
              <a:rPr lang="en" sz="1600"/>
              <a:t>data</a:t>
            </a:r>
          </a:p>
          <a:p>
            <a:pPr indent="-330200" lvl="0" marL="457200" rtl="0">
              <a:spcBef>
                <a:spcPts val="0"/>
              </a:spcBef>
              <a:buClr>
                <a:schemeClr val="dk1"/>
              </a:buClr>
              <a:buSzPct val="100000"/>
              <a:buFont typeface="Arial"/>
              <a:buChar char="●"/>
            </a:pPr>
            <a:r>
              <a:rPr lang="en" sz="1600"/>
              <a:t>Interfaces:</a:t>
            </a:r>
          </a:p>
          <a:p>
            <a:pPr indent="-330200" lvl="1" marL="914400" rtl="0">
              <a:spcBef>
                <a:spcPts val="0"/>
              </a:spcBef>
              <a:buClr>
                <a:schemeClr val="dk1"/>
              </a:buClr>
              <a:buSzPct val="100000"/>
              <a:buFont typeface="Courier New"/>
              <a:buChar char="o"/>
            </a:pPr>
            <a:r>
              <a:rPr lang="en" sz="1600"/>
              <a:t>Receives power from the micro-</a:t>
            </a:r>
            <a:br>
              <a:rPr lang="en" sz="1600"/>
            </a:br>
            <a:r>
              <a:rPr lang="en" sz="1600"/>
              <a:t>controller</a:t>
            </a:r>
          </a:p>
          <a:p>
            <a:pPr indent="-330200" lvl="1" marL="914400" rtl="0">
              <a:spcBef>
                <a:spcPts val="0"/>
              </a:spcBef>
              <a:buClr>
                <a:schemeClr val="dk1"/>
              </a:buClr>
              <a:buSzPct val="100000"/>
              <a:buFont typeface="Courier New"/>
              <a:buChar char="o"/>
            </a:pPr>
            <a:r>
              <a:rPr lang="en" sz="1600"/>
              <a:t>Send IR Light to be read by the </a:t>
            </a:r>
            <a:br>
              <a:rPr lang="en" sz="1600"/>
            </a:br>
            <a:r>
              <a:rPr lang="en" sz="1600"/>
              <a:t>PixelSense table</a:t>
            </a:r>
          </a:p>
        </p:txBody>
      </p:sp>
      <p:sp>
        <p:nvSpPr>
          <p:cNvPr id="127" name="Shape 127"/>
          <p:cNvSpPr txBox="1"/>
          <p:nvPr>
            <p:ph idx="12" type="sldNum"/>
          </p:nvPr>
        </p:nvSpPr>
        <p:spPr>
          <a:xfrm>
            <a:off x="8556783" y="4749850"/>
            <a:ext cx="548699"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pic>
        <p:nvPicPr>
          <p:cNvPr id="128" name="Shape 128"/>
          <p:cNvPicPr preferRelativeResize="0"/>
          <p:nvPr/>
        </p:nvPicPr>
        <p:blipFill>
          <a:blip r:embed="rId3">
            <a:alphaModFix/>
          </a:blip>
          <a:stretch>
            <a:fillRect/>
          </a:stretch>
        </p:blipFill>
        <p:spPr>
          <a:xfrm>
            <a:off x="4990825" y="1332975"/>
            <a:ext cx="3460049" cy="3460049"/>
          </a:xfrm>
          <a:prstGeom prst="rect">
            <a:avLst/>
          </a:prstGeom>
          <a:noFill/>
          <a:ln>
            <a:noFill/>
          </a:ln>
        </p:spPr>
      </p:pic>
    </p:spTree>
  </p:cSld>
  <p:clrMapOvr>
    <a:masterClrMapping/>
  </p:clrMapOvr>
  <p:transition spd="slow">
    <p:cut/>
  </p:transition>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2" name="Shape 132"/>
        <p:cNvGrpSpPr/>
        <p:nvPr/>
      </p:nvGrpSpPr>
      <p:grpSpPr>
        <a:xfrm>
          <a:off x="0" y="0"/>
          <a:ext cx="0" cy="0"/>
          <a:chOff x="0" y="0"/>
          <a:chExt cx="0" cy="0"/>
        </a:xfrm>
      </p:grpSpPr>
      <p:sp>
        <p:nvSpPr>
          <p:cNvPr id="133" name="Shape 133"/>
          <p:cNvSpPr txBox="1"/>
          <p:nvPr>
            <p:ph type="title"/>
          </p:nvPr>
        </p:nvSpPr>
        <p:spPr>
          <a:xfrm>
            <a:off x="457200" y="205978"/>
            <a:ext cx="8229600" cy="857400"/>
          </a:xfrm>
          <a:prstGeom prst="rect">
            <a:avLst/>
          </a:prstGeom>
        </p:spPr>
        <p:txBody>
          <a:bodyPr anchorCtr="0" anchor="b" bIns="91425" lIns="91425" rIns="91425" tIns="91425">
            <a:noAutofit/>
          </a:bodyPr>
          <a:lstStyle/>
          <a:p>
            <a:pPr lvl="0" rtl="0">
              <a:spcBef>
                <a:spcPts val="0"/>
              </a:spcBef>
              <a:buNone/>
            </a:pPr>
            <a:r>
              <a:rPr lang="en"/>
              <a:t>Visible Light Phototransistor</a:t>
            </a:r>
          </a:p>
        </p:txBody>
      </p:sp>
      <p:sp>
        <p:nvSpPr>
          <p:cNvPr id="134" name="Shape 134"/>
          <p:cNvSpPr txBox="1"/>
          <p:nvPr>
            <p:ph idx="1" type="body"/>
          </p:nvPr>
        </p:nvSpPr>
        <p:spPr>
          <a:xfrm>
            <a:off x="457200" y="1200150"/>
            <a:ext cx="8229600" cy="3725699"/>
          </a:xfrm>
          <a:prstGeom prst="rect">
            <a:avLst/>
          </a:prstGeom>
        </p:spPr>
        <p:txBody>
          <a:bodyPr anchorCtr="0" anchor="t" bIns="91425" lIns="91425" rIns="91425" tIns="91425">
            <a:noAutofit/>
          </a:bodyPr>
          <a:lstStyle/>
          <a:p>
            <a:pPr indent="-330200" lvl="0" marL="457200" rtl="0">
              <a:spcBef>
                <a:spcPts val="0"/>
              </a:spcBef>
              <a:buClr>
                <a:schemeClr val="dk1"/>
              </a:buClr>
              <a:buSzPct val="100000"/>
              <a:buFont typeface="Arial"/>
              <a:buChar char="●"/>
            </a:pPr>
            <a:r>
              <a:rPr lang="en" sz="1600"/>
              <a:t>Quantity: 16</a:t>
            </a:r>
          </a:p>
          <a:p>
            <a:pPr indent="-330200" lvl="0" marL="457200" rtl="0">
              <a:spcBef>
                <a:spcPts val="0"/>
              </a:spcBef>
              <a:buClr>
                <a:schemeClr val="dk1"/>
              </a:buClr>
              <a:buSzPct val="100000"/>
              <a:buFont typeface="Arial"/>
              <a:buChar char="●"/>
            </a:pPr>
            <a:r>
              <a:rPr lang="en" sz="1600"/>
              <a:t>Purpose: Read light from PixelSense</a:t>
            </a:r>
            <a:br>
              <a:rPr lang="en" sz="1600"/>
            </a:br>
            <a:r>
              <a:rPr lang="en" sz="1600"/>
              <a:t>table</a:t>
            </a:r>
          </a:p>
          <a:p>
            <a:pPr indent="-330200" lvl="0" marL="457200" rtl="0">
              <a:spcBef>
                <a:spcPts val="0"/>
              </a:spcBef>
              <a:buClr>
                <a:schemeClr val="dk1"/>
              </a:buClr>
              <a:buSzPct val="100000"/>
              <a:buFont typeface="Arial"/>
              <a:buChar char="●"/>
            </a:pPr>
            <a:r>
              <a:rPr lang="en" sz="1600"/>
              <a:t>Interfaces:</a:t>
            </a:r>
          </a:p>
          <a:p>
            <a:pPr indent="-330200" lvl="1" marL="914400" rtl="0">
              <a:spcBef>
                <a:spcPts val="0"/>
              </a:spcBef>
              <a:buClr>
                <a:schemeClr val="dk1"/>
              </a:buClr>
              <a:buSzPct val="100000"/>
              <a:buFont typeface="Courier New"/>
              <a:buChar char="o"/>
            </a:pPr>
            <a:r>
              <a:rPr lang="en" sz="1600"/>
              <a:t>Powered by microcontroller </a:t>
            </a:r>
          </a:p>
          <a:p>
            <a:pPr indent="-330200" lvl="1" marL="914400" rtl="0">
              <a:spcBef>
                <a:spcPts val="0"/>
              </a:spcBef>
              <a:buClr>
                <a:schemeClr val="dk1"/>
              </a:buClr>
              <a:buSzPct val="100000"/>
              <a:buFont typeface="Courier New"/>
              <a:buChar char="o"/>
            </a:pPr>
            <a:r>
              <a:rPr lang="en" sz="1600"/>
              <a:t>Receives light from the PixelSense</a:t>
            </a:r>
            <a:br>
              <a:rPr lang="en" sz="1600"/>
            </a:br>
            <a:r>
              <a:rPr lang="en" sz="1600"/>
              <a:t>table</a:t>
            </a:r>
          </a:p>
          <a:p>
            <a:pPr indent="-330200" lvl="1" marL="914400" rtl="0">
              <a:spcBef>
                <a:spcPts val="0"/>
              </a:spcBef>
              <a:buClr>
                <a:schemeClr val="dk1"/>
              </a:buClr>
              <a:buSzPct val="100000"/>
              <a:buFont typeface="Courier New"/>
              <a:buChar char="o"/>
            </a:pPr>
            <a:r>
              <a:rPr lang="en" sz="1600"/>
              <a:t>Send reading through input pin on</a:t>
            </a:r>
            <a:br>
              <a:rPr lang="en" sz="1600"/>
            </a:br>
            <a:r>
              <a:rPr lang="en" sz="1600"/>
              <a:t>the microcontroller via op amp</a:t>
            </a:r>
          </a:p>
        </p:txBody>
      </p:sp>
      <p:sp>
        <p:nvSpPr>
          <p:cNvPr id="135" name="Shape 135"/>
          <p:cNvSpPr txBox="1"/>
          <p:nvPr>
            <p:ph idx="12" type="sldNum"/>
          </p:nvPr>
        </p:nvSpPr>
        <p:spPr>
          <a:xfrm>
            <a:off x="8556783" y="4749850"/>
            <a:ext cx="548699"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pic>
        <p:nvPicPr>
          <p:cNvPr id="136" name="Shape 136"/>
          <p:cNvPicPr preferRelativeResize="0"/>
          <p:nvPr/>
        </p:nvPicPr>
        <p:blipFill>
          <a:blip r:embed="rId3">
            <a:alphaModFix/>
          </a:blip>
          <a:stretch>
            <a:fillRect/>
          </a:stretch>
        </p:blipFill>
        <p:spPr>
          <a:xfrm>
            <a:off x="4767800" y="1538350"/>
            <a:ext cx="3860299" cy="2895217"/>
          </a:xfrm>
          <a:prstGeom prst="rect">
            <a:avLst/>
          </a:prstGeom>
          <a:noFill/>
          <a:ln>
            <a:noFill/>
          </a:ln>
        </p:spPr>
      </p:pic>
    </p:spTree>
  </p:cSld>
  <p:clrMapOvr>
    <a:masterClrMapping/>
  </p:clrMapOvr>
  <p:transition spd="slow">
    <p:cut/>
  </p:transition>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0" name="Shape 140"/>
        <p:cNvGrpSpPr/>
        <p:nvPr/>
      </p:nvGrpSpPr>
      <p:grpSpPr>
        <a:xfrm>
          <a:off x="0" y="0"/>
          <a:ext cx="0" cy="0"/>
          <a:chOff x="0" y="0"/>
          <a:chExt cx="0" cy="0"/>
        </a:xfrm>
      </p:grpSpPr>
      <p:sp>
        <p:nvSpPr>
          <p:cNvPr id="141" name="Shape 141"/>
          <p:cNvSpPr txBox="1"/>
          <p:nvPr>
            <p:ph type="title"/>
          </p:nvPr>
        </p:nvSpPr>
        <p:spPr>
          <a:xfrm>
            <a:off x="457200" y="205978"/>
            <a:ext cx="8229600" cy="857400"/>
          </a:xfrm>
          <a:prstGeom prst="rect">
            <a:avLst/>
          </a:prstGeom>
        </p:spPr>
        <p:txBody>
          <a:bodyPr anchorCtr="0" anchor="b" bIns="91425" lIns="91425" rIns="91425" tIns="91425">
            <a:noAutofit/>
          </a:bodyPr>
          <a:lstStyle/>
          <a:p>
            <a:pPr lvl="0" rtl="0">
              <a:spcBef>
                <a:spcPts val="0"/>
              </a:spcBef>
              <a:buNone/>
            </a:pPr>
            <a:r>
              <a:rPr lang="en"/>
              <a:t>Resistors</a:t>
            </a:r>
          </a:p>
        </p:txBody>
      </p:sp>
      <p:sp>
        <p:nvSpPr>
          <p:cNvPr id="142" name="Shape 142"/>
          <p:cNvSpPr txBox="1"/>
          <p:nvPr>
            <p:ph idx="1" type="body"/>
          </p:nvPr>
        </p:nvSpPr>
        <p:spPr>
          <a:xfrm>
            <a:off x="457200" y="1200150"/>
            <a:ext cx="8229600" cy="3725699"/>
          </a:xfrm>
          <a:prstGeom prst="rect">
            <a:avLst/>
          </a:prstGeom>
        </p:spPr>
        <p:txBody>
          <a:bodyPr anchorCtr="0" anchor="t" bIns="91425" lIns="91425" rIns="91425" tIns="91425">
            <a:noAutofit/>
          </a:bodyPr>
          <a:lstStyle/>
          <a:p>
            <a:pPr indent="-330200" lvl="0" marL="457200" rtl="0">
              <a:spcBef>
                <a:spcPts val="0"/>
              </a:spcBef>
              <a:buClr>
                <a:schemeClr val="dk1"/>
              </a:buClr>
              <a:buSzPct val="100000"/>
              <a:buFont typeface="Arial"/>
              <a:buChar char="●"/>
            </a:pPr>
            <a:r>
              <a:rPr lang="en" sz="1600"/>
              <a:t>Quantity: TBD</a:t>
            </a:r>
          </a:p>
          <a:p>
            <a:pPr indent="-330200" lvl="0" marL="457200" rtl="0">
              <a:spcBef>
                <a:spcPts val="0"/>
              </a:spcBef>
              <a:buClr>
                <a:schemeClr val="dk1"/>
              </a:buClr>
              <a:buSzPct val="100000"/>
              <a:buFont typeface="Arial"/>
              <a:buChar char="●"/>
            </a:pPr>
            <a:r>
              <a:rPr lang="en" sz="1600"/>
              <a:t>Purpose: Limit current going to electronic</a:t>
            </a:r>
            <a:br>
              <a:rPr lang="en" sz="1600"/>
            </a:br>
            <a:r>
              <a:rPr lang="en" sz="1600"/>
              <a:t>components, resistance values TBD</a:t>
            </a:r>
          </a:p>
          <a:p>
            <a:pPr indent="-330200" lvl="0" marL="457200" rtl="0">
              <a:spcBef>
                <a:spcPts val="0"/>
              </a:spcBef>
              <a:buClr>
                <a:schemeClr val="dk1"/>
              </a:buClr>
              <a:buSzPct val="100000"/>
              <a:buFont typeface="Arial"/>
              <a:buChar char="●"/>
            </a:pPr>
            <a:r>
              <a:rPr lang="en" sz="1600"/>
              <a:t>Interfaces:</a:t>
            </a:r>
          </a:p>
          <a:p>
            <a:pPr indent="-330200" lvl="1" marL="914400" rtl="0">
              <a:spcBef>
                <a:spcPts val="0"/>
              </a:spcBef>
              <a:buClr>
                <a:schemeClr val="dk1"/>
              </a:buClr>
              <a:buSzPct val="100000"/>
              <a:buFont typeface="Courier New"/>
              <a:buChar char="o"/>
            </a:pPr>
            <a:r>
              <a:rPr lang="en" sz="1600"/>
              <a:t>Connected between electronic </a:t>
            </a:r>
            <a:br>
              <a:rPr lang="en" sz="1600"/>
            </a:br>
            <a:r>
              <a:rPr lang="en" sz="1600"/>
              <a:t>components</a:t>
            </a:r>
          </a:p>
        </p:txBody>
      </p:sp>
      <p:sp>
        <p:nvSpPr>
          <p:cNvPr id="143" name="Shape 143"/>
          <p:cNvSpPr txBox="1"/>
          <p:nvPr>
            <p:ph idx="12" type="sldNum"/>
          </p:nvPr>
        </p:nvSpPr>
        <p:spPr>
          <a:xfrm>
            <a:off x="8556783" y="4749850"/>
            <a:ext cx="548699"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pic>
        <p:nvPicPr>
          <p:cNvPr id="144" name="Shape 144"/>
          <p:cNvPicPr preferRelativeResize="0"/>
          <p:nvPr/>
        </p:nvPicPr>
        <p:blipFill>
          <a:blip r:embed="rId3">
            <a:alphaModFix/>
          </a:blip>
          <a:stretch>
            <a:fillRect/>
          </a:stretch>
        </p:blipFill>
        <p:spPr>
          <a:xfrm>
            <a:off x="5356375" y="1462800"/>
            <a:ext cx="3200400" cy="3200400"/>
          </a:xfrm>
          <a:prstGeom prst="rect">
            <a:avLst/>
          </a:prstGeom>
          <a:noFill/>
          <a:ln>
            <a:noFill/>
          </a:ln>
        </p:spPr>
      </p:pic>
    </p:spTree>
  </p:cSld>
  <p:clrMapOvr>
    <a:masterClrMapping/>
  </p:clrMapOvr>
  <p:transition spd="slow">
    <p:cut/>
  </p:transition>
</p:sld>
</file>

<file path=ppt/theme/theme1.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cap="flat" cmpd="sng" w="9525" algn="ctr">
          <a:solidFill>
            <a:schemeClr val="phClr">
              <a:shade val="95000"/>
              <a:satMod val="105000"/>
            </a:schemeClr>
          </a:solidFill>
          <a:prstDash val="solid"/>
        </a:ln>
        <a:ln cap="flat" cmpd="sng" w="25400" algn="ctr">
          <a:solidFill>
            <a:schemeClr val="phClr"/>
          </a:solidFill>
          <a:prstDash val="solid"/>
        </a:ln>
        <a:ln cap="flat" cmpd="sng" w="38100" algn="ctr">
          <a:solidFill>
            <a:schemeClr val="phClr"/>
          </a:solidFill>
          <a:prstDash val="solid"/>
        </a:ln>
      </a:lnStyleLst>
      <a:effectStyleLst>
        <a:effectStyle>
          <a:effectLst>
            <a:outerShdw blurRad="40000" rotWithShape="0" dir="5400000" dist="20000">
              <a:srgbClr val="000000">
                <a:alpha val="38000"/>
              </a:srgbClr>
            </a:outerShdw>
          </a:effectLst>
        </a:effectStyle>
        <a:effectStyle>
          <a:effectLst>
            <a:outerShdw blurRad="40000" rotWithShape="0" dir="5400000" dist="23000">
              <a:srgbClr val="000000">
                <a:alpha val="35000"/>
              </a:srgbClr>
            </a:outerShdw>
          </a:effectLst>
        </a:effectStyle>
        <a:effectStyle>
          <a:effectLst>
            <a:outerShdw blurRad="40000" rotWithShape="0" dir="5400000" dist="23000">
              <a:srgbClr val="000000">
                <a:alpha val="35000"/>
              </a:srgbClr>
            </a:outerShdw>
          </a:effectLst>
          <a:scene3d>
            <a:camera prst="orthographicFront">
              <a:rot lat="0" lon="0" rev="0"/>
            </a:camera>
            <a:lightRig dir="t" rig="threePt">
              <a:rot lat="0" lon="0" rev="1200000"/>
            </a:lightRig>
          </a:scene3d>
          <a:sp3d>
            <a:bevelT h="25400" w="635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b="180000" l="50000" r="50000" t="-80000"/>
          </a:path>
        </a:gradFill>
        <a:gradFill rotWithShape="1">
          <a:gsLst>
            <a:gs pos="0">
              <a:schemeClr val="phClr">
                <a:tint val="80000"/>
                <a:satMod val="300000"/>
              </a:schemeClr>
            </a:gs>
            <a:gs pos="100000">
              <a:schemeClr val="phClr">
                <a:shade val="30000"/>
                <a:satMod val="200000"/>
              </a:schemeClr>
            </a:gs>
          </a:gsLst>
          <a:path path="circle">
            <a:fillToRect b="50000" l="50000" r="50000" t="50000"/>
          </a:path>
        </a:gradFill>
      </a:bgFillStyleLst>
    </a:fmtScheme>
  </a:themeElements>
</a:theme>
</file>

<file path=ppt/theme/theme2.xml><?xml version="1.0" encoding="utf-8"?>
<a:theme xmlns:a="http://schemas.openxmlformats.org/drawingml/2006/main" xmlns:r="http://schemas.openxmlformats.org/officeDocument/2006/relationships" name="swiss">
  <a:themeElements>
    <a:clrScheme name="Custom 218">
      <a:dk1>
        <a:srgbClr val="000000"/>
      </a:dk1>
      <a:lt1>
        <a:srgbClr val="FFFFFF"/>
      </a:lt1>
      <a:dk2>
        <a:srgbClr val="5B595A"/>
      </a:dk2>
      <a:lt2>
        <a:srgbClr val="CFD4D4"/>
      </a:lt2>
      <a:accent1>
        <a:srgbClr val="CC0202"/>
      </a:accent1>
      <a:accent2>
        <a:srgbClr val="228AFF"/>
      </a:accent2>
      <a:accent3>
        <a:srgbClr val="FBC82F"/>
      </a:accent3>
      <a:accent4>
        <a:srgbClr val="253E91"/>
      </a:accent4>
      <a:accent5>
        <a:srgbClr val="F68D0C"/>
      </a:accent5>
      <a:accent6>
        <a:srgbClr val="257E12"/>
      </a:accent6>
      <a:hlink>
        <a:srgbClr val="144C72"/>
      </a:hlink>
      <a:folHlink>
        <a:srgbClr val="8C9D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cap="flat" cmpd="sng" w="9525" algn="ctr">
          <a:solidFill>
            <a:schemeClr val="phClr">
              <a:shade val="95000"/>
              <a:satMod val="105000"/>
            </a:schemeClr>
          </a:solidFill>
          <a:prstDash val="solid"/>
        </a:ln>
        <a:ln cap="flat" cmpd="sng" w="25400" algn="ctr">
          <a:solidFill>
            <a:schemeClr val="phClr"/>
          </a:solidFill>
          <a:prstDash val="solid"/>
        </a:ln>
        <a:ln cap="flat" cmpd="sng" w="38100" algn="ctr">
          <a:solidFill>
            <a:schemeClr val="phClr"/>
          </a:solidFill>
          <a:prstDash val="solid"/>
        </a:ln>
      </a:lnStyleLst>
      <a:effectStyleLst>
        <a:effectStyle>
          <a:effectLst>
            <a:outerShdw blurRad="40000" rotWithShape="0" dir="5400000" dist="20000">
              <a:srgbClr val="000000">
                <a:alpha val="38000"/>
              </a:srgbClr>
            </a:outerShdw>
          </a:effectLst>
        </a:effectStyle>
        <a:effectStyle>
          <a:effectLst>
            <a:outerShdw blurRad="40000" rotWithShape="0" dir="5400000" dist="23000">
              <a:srgbClr val="000000">
                <a:alpha val="35000"/>
              </a:srgbClr>
            </a:outerShdw>
          </a:effectLst>
        </a:effectStyle>
        <a:effectStyle>
          <a:effectLst>
            <a:outerShdw blurRad="40000" rotWithShape="0" dir="5400000" dist="23000">
              <a:srgbClr val="000000">
                <a:alpha val="35000"/>
              </a:srgbClr>
            </a:outerShdw>
          </a:effectLst>
          <a:scene3d>
            <a:camera prst="orthographicFront">
              <a:rot lat="0" lon="0" rev="0"/>
            </a:camera>
            <a:lightRig dir="t" rig="threePt">
              <a:rot lat="0" lon="0" rev="1200000"/>
            </a:lightRig>
          </a:scene3d>
          <a:sp3d>
            <a:bevelT h="25400" w="635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b="180000" l="50000" r="50000" t="-80000"/>
          </a:path>
        </a:gradFill>
        <a:gradFill rotWithShape="1">
          <a:gsLst>
            <a:gs pos="0">
              <a:schemeClr val="phClr">
                <a:tint val="80000"/>
                <a:satMod val="300000"/>
              </a:schemeClr>
            </a:gs>
            <a:gs pos="100000">
              <a:schemeClr val="phClr">
                <a:shade val="30000"/>
                <a:satMod val="200000"/>
              </a:schemeClr>
            </a:gs>
          </a:gsLst>
          <a:path path="circle">
            <a:fillToRect b="50000" l="50000" r="50000" t="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ysClr lastClr="000000" val="windowText"/>
      </a:dk1>
      <a:lt1>
        <a:sysClr lastClr="FFFFFF" val="window"/>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cap="flat" cmpd="sng" w="9525" algn="ctr">
          <a:solidFill>
            <a:schemeClr val="phClr">
              <a:shade val="95000"/>
              <a:satMod val="105000"/>
            </a:schemeClr>
          </a:solidFill>
          <a:prstDash val="solid"/>
        </a:ln>
        <a:ln cap="flat" cmpd="sng" w="25400" algn="ctr">
          <a:solidFill>
            <a:schemeClr val="phClr"/>
          </a:solidFill>
          <a:prstDash val="solid"/>
        </a:ln>
        <a:ln cap="flat" cmpd="sng" w="38100" algn="ctr">
          <a:solidFill>
            <a:schemeClr val="phClr"/>
          </a:solidFill>
          <a:prstDash val="solid"/>
        </a:ln>
      </a:lnStyleLst>
      <a:effectStyleLst>
        <a:effectStyle>
          <a:effectLst>
            <a:outerShdw blurRad="40000" rotWithShape="0" dir="5400000" dist="20000">
              <a:srgbClr val="000000">
                <a:alpha val="38000"/>
              </a:srgbClr>
            </a:outerShdw>
          </a:effectLst>
        </a:effectStyle>
        <a:effectStyle>
          <a:effectLst>
            <a:outerShdw blurRad="40000" rotWithShape="0" dir="5400000" dist="23000">
              <a:srgbClr val="000000">
                <a:alpha val="35000"/>
              </a:srgbClr>
            </a:outerShdw>
          </a:effectLst>
        </a:effectStyle>
        <a:effectStyle>
          <a:effectLst>
            <a:outerShdw blurRad="40000" rotWithShape="0" dir="5400000" dist="23000">
              <a:srgbClr val="000000">
                <a:alpha val="35000"/>
              </a:srgbClr>
            </a:outerShdw>
          </a:effectLst>
          <a:scene3d>
            <a:camera prst="orthographicFront">
              <a:rot lat="0" lon="0" rev="0"/>
            </a:camera>
            <a:lightRig dir="t" rig="threePt">
              <a:rot lat="0" lon="0" rev="1200000"/>
            </a:lightRig>
          </a:scene3d>
          <a:sp3d>
            <a:bevelT h="25400" w="635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b="180000" l="50000" r="50000" t="-80000"/>
          </a:path>
        </a:gradFill>
        <a:gradFill rotWithShape="1">
          <a:gsLst>
            <a:gs pos="0">
              <a:schemeClr val="phClr">
                <a:tint val="80000"/>
                <a:satMod val="300000"/>
              </a:schemeClr>
            </a:gs>
            <a:gs pos="100000">
              <a:schemeClr val="phClr">
                <a:shade val="30000"/>
                <a:satMod val="200000"/>
              </a:schemeClr>
            </a:gs>
          </a:gsLst>
          <a:path path="circle">
            <a:fillToRect b="50000" l="50000" r="50000" t="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theme>
</file>

<file path=ppt/theme/theme4.xml><?xml version="1.0" encoding="utf-8"?>
<a:theme xmlns:a="http://schemas.openxmlformats.org/drawingml/2006/main" xmlns:r="http://schemas.openxmlformats.org/officeDocument/2006/relationships" name="swiss">
  <a:themeElements>
    <a:clrScheme name="Custom 218">
      <a:dk1>
        <a:srgbClr val="000000"/>
      </a:dk1>
      <a:lt1>
        <a:srgbClr val="FFFFFF"/>
      </a:lt1>
      <a:dk2>
        <a:srgbClr val="5B595A"/>
      </a:dk2>
      <a:lt2>
        <a:srgbClr val="CFD4D4"/>
      </a:lt2>
      <a:accent1>
        <a:srgbClr val="CC0202"/>
      </a:accent1>
      <a:accent2>
        <a:srgbClr val="228AFF"/>
      </a:accent2>
      <a:accent3>
        <a:srgbClr val="FBC82F"/>
      </a:accent3>
      <a:accent4>
        <a:srgbClr val="253E91"/>
      </a:accent4>
      <a:accent5>
        <a:srgbClr val="F68D0C"/>
      </a:accent5>
      <a:accent6>
        <a:srgbClr val="257E12"/>
      </a:accent6>
      <a:hlink>
        <a:srgbClr val="144C72"/>
      </a:hlink>
      <a:folHlink>
        <a:srgbClr val="8C9D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cap="flat" cmpd="sng" w="9525" algn="ctr">
          <a:solidFill>
            <a:schemeClr val="phClr">
              <a:shade val="95000"/>
              <a:satMod val="105000"/>
            </a:schemeClr>
          </a:solidFill>
          <a:prstDash val="solid"/>
        </a:ln>
        <a:ln cap="flat" cmpd="sng" w="25400" algn="ctr">
          <a:solidFill>
            <a:schemeClr val="phClr"/>
          </a:solidFill>
          <a:prstDash val="solid"/>
        </a:ln>
        <a:ln cap="flat" cmpd="sng" w="38100" algn="ctr">
          <a:solidFill>
            <a:schemeClr val="phClr"/>
          </a:solidFill>
          <a:prstDash val="solid"/>
        </a:ln>
      </a:lnStyleLst>
      <a:effectStyleLst>
        <a:effectStyle>
          <a:effectLst>
            <a:outerShdw blurRad="40000" rotWithShape="0" dir="5400000" dist="20000">
              <a:srgbClr val="000000">
                <a:alpha val="38000"/>
              </a:srgbClr>
            </a:outerShdw>
          </a:effectLst>
        </a:effectStyle>
        <a:effectStyle>
          <a:effectLst>
            <a:outerShdw blurRad="40000" rotWithShape="0" dir="5400000" dist="23000">
              <a:srgbClr val="000000">
                <a:alpha val="35000"/>
              </a:srgbClr>
            </a:outerShdw>
          </a:effectLst>
        </a:effectStyle>
        <a:effectStyle>
          <a:effectLst>
            <a:outerShdw blurRad="40000" rotWithShape="0" dir="5400000" dist="23000">
              <a:srgbClr val="000000">
                <a:alpha val="35000"/>
              </a:srgbClr>
            </a:outerShdw>
          </a:effectLst>
          <a:scene3d>
            <a:camera prst="orthographicFront">
              <a:rot lat="0" lon="0" rev="0"/>
            </a:camera>
            <a:lightRig dir="t" rig="threePt">
              <a:rot lat="0" lon="0" rev="1200000"/>
            </a:lightRig>
          </a:scene3d>
          <a:sp3d>
            <a:bevelT h="25400" w="635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b="180000" l="50000" r="50000" t="-80000"/>
          </a:path>
        </a:gradFill>
        <a:gradFill rotWithShape="1">
          <a:gsLst>
            <a:gs pos="0">
              <a:schemeClr val="phClr">
                <a:tint val="80000"/>
                <a:satMod val="300000"/>
              </a:schemeClr>
            </a:gs>
            <a:gs pos="100000">
              <a:schemeClr val="phClr">
                <a:shade val="30000"/>
                <a:satMod val="200000"/>
              </a:schemeClr>
            </a:gs>
          </a:gsLst>
          <a:path path="circle">
            <a:fillToRect b="50000" l="50000" r="50000" t="50000"/>
          </a:path>
        </a:gradFill>
      </a:bgFillStyleLst>
    </a:fmtScheme>
  </a:themeElements>
</a:theme>
</file>